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81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55" d="100"/>
          <a:sy n="55" d="100"/>
        </p:scale>
        <p:origin x="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104D-7CE9-486D-865D-E2C021C47BD9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7ECE5-70FB-4A67-AD6E-CC5474DC44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60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ECE5-70FB-4A67-AD6E-CC5474DC440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6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911F-EE23-4FFE-92C8-B94C64C9AB04}" type="datetimeFigureOut">
              <a:rPr lang="es-MX" smtClean="0"/>
              <a:pPr/>
              <a:t>24/01/2018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9BDB-A5A5-4158-8DB7-FE9F0F125F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0" y="4653136"/>
            <a:ext cx="9144000" cy="1512168"/>
          </a:xfrm>
        </p:spPr>
        <p:txBody>
          <a:bodyPr>
            <a:normAutofit/>
          </a:bodyPr>
          <a:lstStyle/>
          <a:p>
            <a:r>
              <a:rPr lang="es-MX" sz="2800" b="1" i="1" dirty="0">
                <a:solidFill>
                  <a:schemeClr val="accent6"/>
                </a:solidFill>
              </a:rPr>
              <a:t>DIRECCIÓN DE APOYO Y SEGUIMIENTO </a:t>
            </a:r>
            <a:r>
              <a:rPr lang="es-MX" sz="2800" b="1" i="1" dirty="0" smtClean="0">
                <a:solidFill>
                  <a:schemeClr val="accent6"/>
                </a:solidFill>
              </a:rPr>
              <a:t>TÉCNICO</a:t>
            </a:r>
            <a:br>
              <a:rPr lang="es-MX" sz="2800" b="1" i="1" dirty="0" smtClean="0">
                <a:solidFill>
                  <a:schemeClr val="accent6"/>
                </a:solidFill>
              </a:rPr>
            </a:br>
            <a:r>
              <a:rPr lang="es-MX" sz="2800" b="1" i="1" dirty="0" smtClean="0">
                <a:solidFill>
                  <a:schemeClr val="accent6"/>
                </a:solidFill>
              </a:rPr>
              <a:t>ENERO 2018</a:t>
            </a:r>
            <a:endParaRPr lang="es-MX" sz="2800" b="1" i="1" dirty="0">
              <a:solidFill>
                <a:schemeClr val="accent6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604" y="514761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i="1" u="sng" dirty="0" smtClean="0">
                <a:solidFill>
                  <a:schemeClr val="accent6"/>
                </a:solidFill>
              </a:rPr>
              <a:t>CONSTRUYE T</a:t>
            </a:r>
            <a:endParaRPr lang="es-MX" sz="8800" b="1" i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7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an\Pictures\CONS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1"/>
            <a:ext cx="8856984" cy="46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2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an\Pictures\CONS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641"/>
            <a:ext cx="9098037" cy="45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5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an\Pictures\CONS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09553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9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an\Pictures\CONS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7313"/>
            <a:ext cx="8717806" cy="4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9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an\Pictures\CONS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025"/>
            <a:ext cx="8813056" cy="47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2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an\Pictures\CONS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6" y="1340768"/>
            <a:ext cx="8407673" cy="47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4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an\Pictures\CONS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36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2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an\Pictures\CONS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8673" cy="43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8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an\Pictures\CONS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" y="1484784"/>
            <a:ext cx="89930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4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an\Pictures\CONS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0" y="1484784"/>
            <a:ext cx="8336643" cy="50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n\Pictures\CON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4" y="1556792"/>
            <a:ext cx="8784976" cy="41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9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an\Pictures\CONS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062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3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2048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MX" sz="96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59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an\Pictures\CON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8" y="1356005"/>
            <a:ext cx="8866386" cy="51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8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an\Pictures\CON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62963" cy="43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7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an\Pictures\CON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74233" cy="41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8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an\Pictures\CONS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86924" cy="43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6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an\Pictures\CONS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" y="1412776"/>
            <a:ext cx="90763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2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an\Pictures\CONS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20671" cy="47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3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an\Pictures\CONS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280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75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10</Words>
  <Application>Microsoft Office PowerPoint</Application>
  <PresentationFormat>Presentación en pantalla (4:3)</PresentationFormat>
  <Paragraphs>4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DIRECCIÓN DE APOYO Y SEGUIMIENTO TÉCNICO ENERO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Osvaldo Cuautle</dc:creator>
  <cp:lastModifiedBy>Esparza</cp:lastModifiedBy>
  <cp:revision>172</cp:revision>
  <cp:lastPrinted>2017-07-10T18:50:20Z</cp:lastPrinted>
  <dcterms:created xsi:type="dcterms:W3CDTF">2011-05-06T15:46:58Z</dcterms:created>
  <dcterms:modified xsi:type="dcterms:W3CDTF">2018-01-24T17:39:15Z</dcterms:modified>
</cp:coreProperties>
</file>