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4"/>
  </p:notesMasterIdLst>
  <p:handoutMasterIdLst>
    <p:handoutMasterId r:id="rId55"/>
  </p:handoutMasterIdLst>
  <p:sldIdLst>
    <p:sldId id="265" r:id="rId3"/>
    <p:sldId id="359" r:id="rId4"/>
    <p:sldId id="360" r:id="rId5"/>
    <p:sldId id="361" r:id="rId6"/>
    <p:sldId id="322" r:id="rId7"/>
    <p:sldId id="323" r:id="rId8"/>
    <p:sldId id="316" r:id="rId9"/>
    <p:sldId id="325" r:id="rId10"/>
    <p:sldId id="318" r:id="rId11"/>
    <p:sldId id="327" r:id="rId12"/>
    <p:sldId id="351" r:id="rId13"/>
    <p:sldId id="352" r:id="rId14"/>
    <p:sldId id="347" r:id="rId15"/>
    <p:sldId id="349" r:id="rId16"/>
    <p:sldId id="350" r:id="rId17"/>
    <p:sldId id="353" r:id="rId18"/>
    <p:sldId id="357" r:id="rId19"/>
    <p:sldId id="358" r:id="rId20"/>
    <p:sldId id="356" r:id="rId21"/>
    <p:sldId id="362" r:id="rId22"/>
    <p:sldId id="363" r:id="rId23"/>
    <p:sldId id="341" r:id="rId24"/>
    <p:sldId id="364" r:id="rId25"/>
    <p:sldId id="335" r:id="rId26"/>
    <p:sldId id="365" r:id="rId27"/>
    <p:sldId id="336" r:id="rId28"/>
    <p:sldId id="337" r:id="rId29"/>
    <p:sldId id="366" r:id="rId30"/>
    <p:sldId id="344" r:id="rId31"/>
    <p:sldId id="367" r:id="rId32"/>
    <p:sldId id="338" r:id="rId33"/>
    <p:sldId id="368" r:id="rId34"/>
    <p:sldId id="340" r:id="rId35"/>
    <p:sldId id="370" r:id="rId36"/>
    <p:sldId id="371" r:id="rId37"/>
    <p:sldId id="372" r:id="rId38"/>
    <p:sldId id="348" r:id="rId39"/>
    <p:sldId id="369" r:id="rId40"/>
    <p:sldId id="343" r:id="rId41"/>
    <p:sldId id="373" r:id="rId42"/>
    <p:sldId id="375" r:id="rId43"/>
    <p:sldId id="374" r:id="rId44"/>
    <p:sldId id="376" r:id="rId45"/>
    <p:sldId id="377" r:id="rId46"/>
    <p:sldId id="379" r:id="rId47"/>
    <p:sldId id="383" r:id="rId48"/>
    <p:sldId id="378" r:id="rId49"/>
    <p:sldId id="380" r:id="rId50"/>
    <p:sldId id="381" r:id="rId51"/>
    <p:sldId id="382" r:id="rId52"/>
    <p:sldId id="339" r:id="rId53"/>
  </p:sldIdLst>
  <p:sldSz cx="12188825" cy="6858000"/>
  <p:notesSz cx="6858000" cy="9144000"/>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200">
          <p15:clr>
            <a:srgbClr val="A4A3A4"/>
          </p15:clr>
        </p15:guide>
        <p15:guide id="4" orient="horz" pos="1008">
          <p15:clr>
            <a:srgbClr val="A4A3A4"/>
          </p15:clr>
        </p15:guide>
        <p15:guide id="5" orient="horz" pos="3792">
          <p15:clr>
            <a:srgbClr val="A4A3A4"/>
          </p15:clr>
        </p15:guide>
        <p15:guide id="6" orient="horz">
          <p15:clr>
            <a:srgbClr val="A4A3A4"/>
          </p15:clr>
        </p15:guide>
        <p15:guide id="7" orient="horz" pos="3360">
          <p15:clr>
            <a:srgbClr val="A4A3A4"/>
          </p15:clr>
        </p15:guide>
        <p15:guide id="8" orient="horz" pos="3312">
          <p15:clr>
            <a:srgbClr val="A4A3A4"/>
          </p15:clr>
        </p15:guide>
        <p15:guide id="9" orient="horz" pos="240">
          <p15:clr>
            <a:srgbClr val="A4A3A4"/>
          </p15:clr>
        </p15:guide>
        <p15:guide id="10" orient="horz" pos="432">
          <p15:clr>
            <a:srgbClr val="A4A3A4"/>
          </p15:clr>
        </p15:guide>
        <p15:guide id="11" orient="horz" pos="2784">
          <p15:clr>
            <a:srgbClr val="A4A3A4"/>
          </p15:clr>
        </p15:guide>
        <p15:guide id="12" pos="3839">
          <p15:clr>
            <a:srgbClr val="A4A3A4"/>
          </p15:clr>
        </p15:guide>
        <p15:guide id="13" pos="959">
          <p15:clr>
            <a:srgbClr val="A4A3A4"/>
          </p15:clr>
        </p15:guide>
        <p15:guide id="14" pos="6143">
          <p15:clr>
            <a:srgbClr val="A4A3A4"/>
          </p15:clr>
        </p15:guide>
        <p15:guide id="15" pos="1247">
          <p15:clr>
            <a:srgbClr val="A4A3A4"/>
          </p15:clr>
        </p15:guide>
        <p15:guide id="16" pos="7007">
          <p15:clr>
            <a:srgbClr val="A4A3A4"/>
          </p15:clr>
        </p15:guide>
        <p15:guide id="17" pos="5855">
          <p15:clr>
            <a:srgbClr val="A4A3A4"/>
          </p15:clr>
        </p15:guide>
        <p15:guide id="18" pos="671">
          <p15:clr>
            <a:srgbClr val="A4A3A4"/>
          </p15:clr>
        </p15:guide>
        <p15:guide id="19" pos="7151">
          <p15:clr>
            <a:srgbClr val="A4A3A4"/>
          </p15:clr>
        </p15:guide>
        <p15:guide id="20" pos="311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29" autoAdjust="0"/>
  </p:normalViewPr>
  <p:slideViewPr>
    <p:cSldViewPr showGuides="1">
      <p:cViewPr varScale="1">
        <p:scale>
          <a:sx n="68" d="100"/>
          <a:sy n="68" d="100"/>
        </p:scale>
        <p:origin x="822" y="60"/>
      </p:cViewPr>
      <p:guideLst>
        <p:guide orient="horz" pos="2160"/>
        <p:guide orient="horz" pos="4030"/>
        <p:guide orient="horz" pos="1200"/>
        <p:guide orient="horz" pos="1008"/>
        <p:guide orient="horz" pos="3792"/>
        <p:guide orient="horz"/>
        <p:guide orient="horz" pos="3360"/>
        <p:guide orient="horz" pos="3312"/>
        <p:guide orient="horz" pos="240"/>
        <p:guide orient="horz" pos="432"/>
        <p:guide orient="horz" pos="2784"/>
        <p:guide pos="3839"/>
        <p:guide pos="959"/>
        <p:guide pos="6143"/>
        <p:guide pos="1247"/>
        <p:guide pos="7007"/>
        <p:guide pos="5855"/>
        <p:guide pos="671"/>
        <p:guide pos="7151"/>
        <p:guide pos="311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25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09AA3E-894D-46AF-9F04-4075D104026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S"/>
        </a:p>
      </dgm:t>
    </dgm:pt>
    <dgm:pt modelId="{4B602EF1-0154-45A2-9FE8-2BC0D880DEDF}">
      <dgm:prSet phldrT="[Texto]"/>
      <dgm:spPr/>
      <dgm:t>
        <a:bodyPr/>
        <a:lstStyle/>
        <a:p>
          <a:r>
            <a:rPr lang="es-MX" dirty="0"/>
            <a:t>Colegios de Bachilleres</a:t>
          </a:r>
          <a:endParaRPr lang="es-ES" dirty="0"/>
        </a:p>
      </dgm:t>
    </dgm:pt>
    <dgm:pt modelId="{85C0C59E-1FEE-42AB-AF62-8398A9CBF5D7}" type="parTrans" cxnId="{F352ACD6-92FA-484D-9E43-BD487EDC9DA1}">
      <dgm:prSet/>
      <dgm:spPr/>
      <dgm:t>
        <a:bodyPr/>
        <a:lstStyle/>
        <a:p>
          <a:endParaRPr lang="es-ES"/>
        </a:p>
      </dgm:t>
    </dgm:pt>
    <dgm:pt modelId="{FD67C653-189A-46D3-8F48-3BD6C3B2FA2C}" type="sibTrans" cxnId="{F352ACD6-92FA-484D-9E43-BD487EDC9DA1}">
      <dgm:prSet/>
      <dgm:spPr/>
      <dgm:t>
        <a:bodyPr/>
        <a:lstStyle/>
        <a:p>
          <a:endParaRPr lang="es-ES"/>
        </a:p>
      </dgm:t>
    </dgm:pt>
    <dgm:pt modelId="{C3E57F16-E3AF-4310-8AC6-79E4FC3B6228}">
      <dgm:prSet phldrT="[Texto]"/>
      <dgm:spPr/>
      <dgm:t>
        <a:bodyPr/>
        <a:lstStyle/>
        <a:p>
          <a:r>
            <a:rPr lang="es-MX" dirty="0"/>
            <a:t>Bachilleratos Universitarios</a:t>
          </a:r>
          <a:endParaRPr lang="es-ES" dirty="0"/>
        </a:p>
      </dgm:t>
    </dgm:pt>
    <dgm:pt modelId="{E024C61E-ED05-47DF-8256-FD4B8E350EF1}" type="parTrans" cxnId="{A818B522-8796-4D90-91DB-DC232274B33B}">
      <dgm:prSet/>
      <dgm:spPr/>
      <dgm:t>
        <a:bodyPr/>
        <a:lstStyle/>
        <a:p>
          <a:endParaRPr lang="es-ES"/>
        </a:p>
      </dgm:t>
    </dgm:pt>
    <dgm:pt modelId="{1FCD783B-1320-4865-B986-CDA0B0520E68}" type="sibTrans" cxnId="{A818B522-8796-4D90-91DB-DC232274B33B}">
      <dgm:prSet/>
      <dgm:spPr/>
      <dgm:t>
        <a:bodyPr/>
        <a:lstStyle/>
        <a:p>
          <a:endParaRPr lang="es-ES"/>
        </a:p>
      </dgm:t>
    </dgm:pt>
    <dgm:pt modelId="{8207590C-C38D-4C59-BB9C-47F717125F12}">
      <dgm:prSet phldrT="[Texto]"/>
      <dgm:spPr/>
      <dgm:t>
        <a:bodyPr/>
        <a:lstStyle/>
        <a:p>
          <a:r>
            <a:rPr lang="es-MX" dirty="0"/>
            <a:t>CONALEP</a:t>
          </a:r>
          <a:endParaRPr lang="es-ES" dirty="0"/>
        </a:p>
      </dgm:t>
    </dgm:pt>
    <dgm:pt modelId="{C0415A6C-E4E9-4C37-ADE0-B701DD1BB2CD}" type="parTrans" cxnId="{70FC709B-CE25-4C96-9D65-BB15E4395A0B}">
      <dgm:prSet/>
      <dgm:spPr/>
      <dgm:t>
        <a:bodyPr/>
        <a:lstStyle/>
        <a:p>
          <a:endParaRPr lang="es-ES"/>
        </a:p>
      </dgm:t>
    </dgm:pt>
    <dgm:pt modelId="{A20E881E-4368-4923-AE58-A7AF99F35714}" type="sibTrans" cxnId="{70FC709B-CE25-4C96-9D65-BB15E4395A0B}">
      <dgm:prSet/>
      <dgm:spPr/>
      <dgm:t>
        <a:bodyPr/>
        <a:lstStyle/>
        <a:p>
          <a:endParaRPr lang="es-ES"/>
        </a:p>
      </dgm:t>
    </dgm:pt>
    <dgm:pt modelId="{460426E8-58C9-4A39-BEF9-71AB8C2FEBBD}">
      <dgm:prSet phldrT="[Texto]"/>
      <dgm:spPr/>
      <dgm:t>
        <a:bodyPr/>
        <a:lstStyle/>
        <a:p>
          <a:r>
            <a:rPr lang="es-MX" dirty="0"/>
            <a:t>DGETI</a:t>
          </a:r>
          <a:endParaRPr lang="es-ES" dirty="0"/>
        </a:p>
      </dgm:t>
    </dgm:pt>
    <dgm:pt modelId="{851C1A42-B979-43B7-8E46-253F53513171}" type="parTrans" cxnId="{840E8247-35E8-4C09-AF54-F391CF3261CD}">
      <dgm:prSet/>
      <dgm:spPr/>
      <dgm:t>
        <a:bodyPr/>
        <a:lstStyle/>
        <a:p>
          <a:endParaRPr lang="es-ES"/>
        </a:p>
      </dgm:t>
    </dgm:pt>
    <dgm:pt modelId="{06F05E1D-0283-4BCF-B613-E91B29FF23E4}" type="sibTrans" cxnId="{840E8247-35E8-4C09-AF54-F391CF3261CD}">
      <dgm:prSet/>
      <dgm:spPr/>
      <dgm:t>
        <a:bodyPr/>
        <a:lstStyle/>
        <a:p>
          <a:endParaRPr lang="es-ES"/>
        </a:p>
      </dgm:t>
    </dgm:pt>
    <dgm:pt modelId="{5C1D9C5F-DAEE-42B5-A433-293A9ADCE32D}">
      <dgm:prSet phldrT="[Texto]"/>
      <dgm:spPr/>
      <dgm:t>
        <a:bodyPr/>
        <a:lstStyle/>
        <a:p>
          <a:r>
            <a:rPr lang="es-MX" dirty="0"/>
            <a:t>Bachilleratos Estatales</a:t>
          </a:r>
        </a:p>
      </dgm:t>
    </dgm:pt>
    <dgm:pt modelId="{11337AC4-DECE-407A-8A1C-73F343522D70}" type="parTrans" cxnId="{50A85226-5DA4-4974-9225-400C99FEBD9F}">
      <dgm:prSet/>
      <dgm:spPr/>
      <dgm:t>
        <a:bodyPr/>
        <a:lstStyle/>
        <a:p>
          <a:endParaRPr lang="es-ES"/>
        </a:p>
      </dgm:t>
    </dgm:pt>
    <dgm:pt modelId="{EC0FF973-8E9E-4C39-801C-15603D76F706}" type="sibTrans" cxnId="{50A85226-5DA4-4974-9225-400C99FEBD9F}">
      <dgm:prSet/>
      <dgm:spPr/>
      <dgm:t>
        <a:bodyPr/>
        <a:lstStyle/>
        <a:p>
          <a:endParaRPr lang="es-ES"/>
        </a:p>
      </dgm:t>
    </dgm:pt>
    <dgm:pt modelId="{A72AC8BF-48DD-4F44-8307-236706692845}">
      <dgm:prSet phldrT="[Texto]"/>
      <dgm:spPr/>
      <dgm:t>
        <a:bodyPr/>
        <a:lstStyle/>
        <a:p>
          <a:r>
            <a:rPr lang="es-MX" dirty="0"/>
            <a:t>PREPARATORIAS PARTICULARES</a:t>
          </a:r>
        </a:p>
      </dgm:t>
    </dgm:pt>
    <dgm:pt modelId="{11842A21-2857-485D-A9ED-9690D382F3F4}" type="parTrans" cxnId="{2AF137AF-7FB2-4B4C-91FE-E3497C668344}">
      <dgm:prSet/>
      <dgm:spPr/>
      <dgm:t>
        <a:bodyPr/>
        <a:lstStyle/>
        <a:p>
          <a:endParaRPr lang="es-ES"/>
        </a:p>
      </dgm:t>
    </dgm:pt>
    <dgm:pt modelId="{B724B6AB-10CA-4298-978E-33DDF0C7FFB9}" type="sibTrans" cxnId="{2AF137AF-7FB2-4B4C-91FE-E3497C668344}">
      <dgm:prSet/>
      <dgm:spPr/>
      <dgm:t>
        <a:bodyPr/>
        <a:lstStyle/>
        <a:p>
          <a:endParaRPr lang="es-ES"/>
        </a:p>
      </dgm:t>
    </dgm:pt>
    <dgm:pt modelId="{3570CCD1-FF4B-445E-9944-7DD5472E440F}" type="pres">
      <dgm:prSet presAssocID="{0209AA3E-894D-46AF-9F04-4075D1040265}" presName="diagram" presStyleCnt="0">
        <dgm:presLayoutVars>
          <dgm:dir/>
          <dgm:resizeHandles val="exact"/>
        </dgm:presLayoutVars>
      </dgm:prSet>
      <dgm:spPr/>
    </dgm:pt>
    <dgm:pt modelId="{E201874C-F1E1-4451-BCB1-84860B76405F}" type="pres">
      <dgm:prSet presAssocID="{4B602EF1-0154-45A2-9FE8-2BC0D880DEDF}" presName="node" presStyleLbl="node1" presStyleIdx="0" presStyleCnt="6">
        <dgm:presLayoutVars>
          <dgm:bulletEnabled val="1"/>
        </dgm:presLayoutVars>
      </dgm:prSet>
      <dgm:spPr/>
    </dgm:pt>
    <dgm:pt modelId="{659D55F5-D298-4E21-9A04-B52CF7AB1426}" type="pres">
      <dgm:prSet presAssocID="{FD67C653-189A-46D3-8F48-3BD6C3B2FA2C}" presName="sibTrans" presStyleCnt="0"/>
      <dgm:spPr/>
    </dgm:pt>
    <dgm:pt modelId="{C1E61884-628C-4E1E-97A5-812AACAEFB18}" type="pres">
      <dgm:prSet presAssocID="{C3E57F16-E3AF-4310-8AC6-79E4FC3B6228}" presName="node" presStyleLbl="node1" presStyleIdx="1" presStyleCnt="6">
        <dgm:presLayoutVars>
          <dgm:bulletEnabled val="1"/>
        </dgm:presLayoutVars>
      </dgm:prSet>
      <dgm:spPr/>
    </dgm:pt>
    <dgm:pt modelId="{2BDB7E89-05B3-4A2E-8766-D915B05B3C93}" type="pres">
      <dgm:prSet presAssocID="{1FCD783B-1320-4865-B986-CDA0B0520E68}" presName="sibTrans" presStyleCnt="0"/>
      <dgm:spPr/>
    </dgm:pt>
    <dgm:pt modelId="{C6F1ECBB-371A-4B2D-8733-40BBED01CCF7}" type="pres">
      <dgm:prSet presAssocID="{8207590C-C38D-4C59-BB9C-47F717125F12}" presName="node" presStyleLbl="node1" presStyleIdx="2" presStyleCnt="6">
        <dgm:presLayoutVars>
          <dgm:bulletEnabled val="1"/>
        </dgm:presLayoutVars>
      </dgm:prSet>
      <dgm:spPr/>
    </dgm:pt>
    <dgm:pt modelId="{01D0388E-BCD5-4F61-BE28-17AC7E833311}" type="pres">
      <dgm:prSet presAssocID="{A20E881E-4368-4923-AE58-A7AF99F35714}" presName="sibTrans" presStyleCnt="0"/>
      <dgm:spPr/>
    </dgm:pt>
    <dgm:pt modelId="{71713704-A069-4FC9-B39F-94CF692CBA94}" type="pres">
      <dgm:prSet presAssocID="{460426E8-58C9-4A39-BEF9-71AB8C2FEBBD}" presName="node" presStyleLbl="node1" presStyleIdx="3" presStyleCnt="6">
        <dgm:presLayoutVars>
          <dgm:bulletEnabled val="1"/>
        </dgm:presLayoutVars>
      </dgm:prSet>
      <dgm:spPr/>
    </dgm:pt>
    <dgm:pt modelId="{2D9EEEC3-3469-40E0-AEFE-D2EF911FAD5D}" type="pres">
      <dgm:prSet presAssocID="{06F05E1D-0283-4BCF-B613-E91B29FF23E4}" presName="sibTrans" presStyleCnt="0"/>
      <dgm:spPr/>
    </dgm:pt>
    <dgm:pt modelId="{7D1D9E7E-41B5-4BF9-BEA3-9ED8026AC86E}" type="pres">
      <dgm:prSet presAssocID="{5C1D9C5F-DAEE-42B5-A433-293A9ADCE32D}" presName="node" presStyleLbl="node1" presStyleIdx="4" presStyleCnt="6">
        <dgm:presLayoutVars>
          <dgm:bulletEnabled val="1"/>
        </dgm:presLayoutVars>
      </dgm:prSet>
      <dgm:spPr/>
    </dgm:pt>
    <dgm:pt modelId="{70CAD82D-2D58-4458-B46F-696DB64A0183}" type="pres">
      <dgm:prSet presAssocID="{EC0FF973-8E9E-4C39-801C-15603D76F706}" presName="sibTrans" presStyleCnt="0"/>
      <dgm:spPr/>
    </dgm:pt>
    <dgm:pt modelId="{A15AA28B-4429-41D1-8904-8F32335354A2}" type="pres">
      <dgm:prSet presAssocID="{A72AC8BF-48DD-4F44-8307-236706692845}" presName="node" presStyleLbl="node1" presStyleIdx="5" presStyleCnt="6">
        <dgm:presLayoutVars>
          <dgm:bulletEnabled val="1"/>
        </dgm:presLayoutVars>
      </dgm:prSet>
      <dgm:spPr/>
    </dgm:pt>
  </dgm:ptLst>
  <dgm:cxnLst>
    <dgm:cxn modelId="{13ECCD06-7DBE-4F5B-B996-705FF69AAF14}" type="presOf" srcId="{0209AA3E-894D-46AF-9F04-4075D1040265}" destId="{3570CCD1-FF4B-445E-9944-7DD5472E440F}" srcOrd="0" destOrd="0" presId="urn:microsoft.com/office/officeart/2005/8/layout/default"/>
    <dgm:cxn modelId="{0FE29708-FF26-4688-92FC-1FD5057734C4}" type="presOf" srcId="{C3E57F16-E3AF-4310-8AC6-79E4FC3B6228}" destId="{C1E61884-628C-4E1E-97A5-812AACAEFB18}" srcOrd="0" destOrd="0" presId="urn:microsoft.com/office/officeart/2005/8/layout/default"/>
    <dgm:cxn modelId="{25847513-F728-4E23-B0D0-593355BB59DC}" type="presOf" srcId="{8207590C-C38D-4C59-BB9C-47F717125F12}" destId="{C6F1ECBB-371A-4B2D-8733-40BBED01CCF7}" srcOrd="0" destOrd="0" presId="urn:microsoft.com/office/officeart/2005/8/layout/default"/>
    <dgm:cxn modelId="{A818B522-8796-4D90-91DB-DC232274B33B}" srcId="{0209AA3E-894D-46AF-9F04-4075D1040265}" destId="{C3E57F16-E3AF-4310-8AC6-79E4FC3B6228}" srcOrd="1" destOrd="0" parTransId="{E024C61E-ED05-47DF-8256-FD4B8E350EF1}" sibTransId="{1FCD783B-1320-4865-B986-CDA0B0520E68}"/>
    <dgm:cxn modelId="{50A85226-5DA4-4974-9225-400C99FEBD9F}" srcId="{0209AA3E-894D-46AF-9F04-4075D1040265}" destId="{5C1D9C5F-DAEE-42B5-A433-293A9ADCE32D}" srcOrd="4" destOrd="0" parTransId="{11337AC4-DECE-407A-8A1C-73F343522D70}" sibTransId="{EC0FF973-8E9E-4C39-801C-15603D76F706}"/>
    <dgm:cxn modelId="{840E8247-35E8-4C09-AF54-F391CF3261CD}" srcId="{0209AA3E-894D-46AF-9F04-4075D1040265}" destId="{460426E8-58C9-4A39-BEF9-71AB8C2FEBBD}" srcOrd="3" destOrd="0" parTransId="{851C1A42-B979-43B7-8E46-253F53513171}" sibTransId="{06F05E1D-0283-4BCF-B613-E91B29FF23E4}"/>
    <dgm:cxn modelId="{B6AE6089-FAF6-454C-9DC3-C8A8E8FB0BDB}" type="presOf" srcId="{A72AC8BF-48DD-4F44-8307-236706692845}" destId="{A15AA28B-4429-41D1-8904-8F32335354A2}" srcOrd="0" destOrd="0" presId="urn:microsoft.com/office/officeart/2005/8/layout/default"/>
    <dgm:cxn modelId="{206DDF98-F255-4D2F-BC54-6BAAAA7554FA}" type="presOf" srcId="{4B602EF1-0154-45A2-9FE8-2BC0D880DEDF}" destId="{E201874C-F1E1-4451-BCB1-84860B76405F}" srcOrd="0" destOrd="0" presId="urn:microsoft.com/office/officeart/2005/8/layout/default"/>
    <dgm:cxn modelId="{70FC709B-CE25-4C96-9D65-BB15E4395A0B}" srcId="{0209AA3E-894D-46AF-9F04-4075D1040265}" destId="{8207590C-C38D-4C59-BB9C-47F717125F12}" srcOrd="2" destOrd="0" parTransId="{C0415A6C-E4E9-4C37-ADE0-B701DD1BB2CD}" sibTransId="{A20E881E-4368-4923-AE58-A7AF99F35714}"/>
    <dgm:cxn modelId="{2AF137AF-7FB2-4B4C-91FE-E3497C668344}" srcId="{0209AA3E-894D-46AF-9F04-4075D1040265}" destId="{A72AC8BF-48DD-4F44-8307-236706692845}" srcOrd="5" destOrd="0" parTransId="{11842A21-2857-485D-A9ED-9690D382F3F4}" sibTransId="{B724B6AB-10CA-4298-978E-33DDF0C7FFB9}"/>
    <dgm:cxn modelId="{EAA3C7B8-1310-46F4-9B6B-B0F921C6B388}" type="presOf" srcId="{5C1D9C5F-DAEE-42B5-A433-293A9ADCE32D}" destId="{7D1D9E7E-41B5-4BF9-BEA3-9ED8026AC86E}" srcOrd="0" destOrd="0" presId="urn:microsoft.com/office/officeart/2005/8/layout/default"/>
    <dgm:cxn modelId="{F352ACD6-92FA-484D-9E43-BD487EDC9DA1}" srcId="{0209AA3E-894D-46AF-9F04-4075D1040265}" destId="{4B602EF1-0154-45A2-9FE8-2BC0D880DEDF}" srcOrd="0" destOrd="0" parTransId="{85C0C59E-1FEE-42AB-AF62-8398A9CBF5D7}" sibTransId="{FD67C653-189A-46D3-8F48-3BD6C3B2FA2C}"/>
    <dgm:cxn modelId="{0FDDBDFE-78C8-40F1-B02F-16CB55A425D4}" type="presOf" srcId="{460426E8-58C9-4A39-BEF9-71AB8C2FEBBD}" destId="{71713704-A069-4FC9-B39F-94CF692CBA94}" srcOrd="0" destOrd="0" presId="urn:microsoft.com/office/officeart/2005/8/layout/default"/>
    <dgm:cxn modelId="{2D8080EA-8756-4302-9108-F694B23EDB5A}" type="presParOf" srcId="{3570CCD1-FF4B-445E-9944-7DD5472E440F}" destId="{E201874C-F1E1-4451-BCB1-84860B76405F}" srcOrd="0" destOrd="0" presId="urn:microsoft.com/office/officeart/2005/8/layout/default"/>
    <dgm:cxn modelId="{D0B4FBFE-BE64-4C87-B4EB-C0C31AEDF05E}" type="presParOf" srcId="{3570CCD1-FF4B-445E-9944-7DD5472E440F}" destId="{659D55F5-D298-4E21-9A04-B52CF7AB1426}" srcOrd="1" destOrd="0" presId="urn:microsoft.com/office/officeart/2005/8/layout/default"/>
    <dgm:cxn modelId="{02ABDF48-B301-45E0-92C7-BC43E6F4DFAF}" type="presParOf" srcId="{3570CCD1-FF4B-445E-9944-7DD5472E440F}" destId="{C1E61884-628C-4E1E-97A5-812AACAEFB18}" srcOrd="2" destOrd="0" presId="urn:microsoft.com/office/officeart/2005/8/layout/default"/>
    <dgm:cxn modelId="{065612B9-912C-4F10-BA3D-A0ABFA79535B}" type="presParOf" srcId="{3570CCD1-FF4B-445E-9944-7DD5472E440F}" destId="{2BDB7E89-05B3-4A2E-8766-D915B05B3C93}" srcOrd="3" destOrd="0" presId="urn:microsoft.com/office/officeart/2005/8/layout/default"/>
    <dgm:cxn modelId="{4BCD86DC-5175-40BD-A500-D88DCE58470F}" type="presParOf" srcId="{3570CCD1-FF4B-445E-9944-7DD5472E440F}" destId="{C6F1ECBB-371A-4B2D-8733-40BBED01CCF7}" srcOrd="4" destOrd="0" presId="urn:microsoft.com/office/officeart/2005/8/layout/default"/>
    <dgm:cxn modelId="{920AD78A-C9B5-4C80-8BD1-342E42DA62AA}" type="presParOf" srcId="{3570CCD1-FF4B-445E-9944-7DD5472E440F}" destId="{01D0388E-BCD5-4F61-BE28-17AC7E833311}" srcOrd="5" destOrd="0" presId="urn:microsoft.com/office/officeart/2005/8/layout/default"/>
    <dgm:cxn modelId="{E132B84C-C26F-4F19-A9DD-B67B71542AE8}" type="presParOf" srcId="{3570CCD1-FF4B-445E-9944-7DD5472E440F}" destId="{71713704-A069-4FC9-B39F-94CF692CBA94}" srcOrd="6" destOrd="0" presId="urn:microsoft.com/office/officeart/2005/8/layout/default"/>
    <dgm:cxn modelId="{CEADBB26-8F1E-4A67-ADC7-2321DD74E555}" type="presParOf" srcId="{3570CCD1-FF4B-445E-9944-7DD5472E440F}" destId="{2D9EEEC3-3469-40E0-AEFE-D2EF911FAD5D}" srcOrd="7" destOrd="0" presId="urn:microsoft.com/office/officeart/2005/8/layout/default"/>
    <dgm:cxn modelId="{B058DE5D-7CDD-44F2-93E5-ADA3B7946A68}" type="presParOf" srcId="{3570CCD1-FF4B-445E-9944-7DD5472E440F}" destId="{7D1D9E7E-41B5-4BF9-BEA3-9ED8026AC86E}" srcOrd="8" destOrd="0" presId="urn:microsoft.com/office/officeart/2005/8/layout/default"/>
    <dgm:cxn modelId="{AEC1ECFD-AD5F-41F6-A59E-1568156DCE9A}" type="presParOf" srcId="{3570CCD1-FF4B-445E-9944-7DD5472E440F}" destId="{70CAD82D-2D58-4458-B46F-696DB64A0183}" srcOrd="9" destOrd="0" presId="urn:microsoft.com/office/officeart/2005/8/layout/default"/>
    <dgm:cxn modelId="{0B375ED9-258C-4CCC-B292-DA95A9CD66E4}" type="presParOf" srcId="{3570CCD1-FF4B-445E-9944-7DD5472E440F}" destId="{A15AA28B-4429-41D1-8904-8F32335354A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658BF1F-748D-4EBC-A7C0-BC4FA1DDA80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S"/>
        </a:p>
      </dgm:t>
    </dgm:pt>
    <dgm:pt modelId="{5432A429-5F3A-4B64-A557-DEE586C16A48}">
      <dgm:prSet phldrT="[Texto]"/>
      <dgm:spPr/>
      <dgm:t>
        <a:bodyPr/>
        <a:lstStyle/>
        <a:p>
          <a:r>
            <a:rPr lang="es-MX" dirty="0"/>
            <a:t>La planeación es la base para hacer más eficiente y productivo el proceso de aprendizaje en el aula</a:t>
          </a:r>
          <a:endParaRPr lang="es-ES" dirty="0"/>
        </a:p>
      </dgm:t>
    </dgm:pt>
    <dgm:pt modelId="{8655CACF-FB0A-455B-89DB-75287141AC14}" type="parTrans" cxnId="{D19A844F-6B40-40B7-BDB5-BCA8E4B58470}">
      <dgm:prSet/>
      <dgm:spPr/>
      <dgm:t>
        <a:bodyPr/>
        <a:lstStyle/>
        <a:p>
          <a:endParaRPr lang="es-ES"/>
        </a:p>
      </dgm:t>
    </dgm:pt>
    <dgm:pt modelId="{7C758F6C-E6F8-49E3-87D6-FA89268BBDC6}" type="sibTrans" cxnId="{D19A844F-6B40-40B7-BDB5-BCA8E4B58470}">
      <dgm:prSet/>
      <dgm:spPr/>
      <dgm:t>
        <a:bodyPr/>
        <a:lstStyle/>
        <a:p>
          <a:endParaRPr lang="es-ES"/>
        </a:p>
      </dgm:t>
    </dgm:pt>
    <dgm:pt modelId="{1DC61BEE-4EF7-4A60-9AC4-94BFC9BC8962}" type="pres">
      <dgm:prSet presAssocID="{8658BF1F-748D-4EBC-A7C0-BC4FA1DDA807}" presName="diagram" presStyleCnt="0">
        <dgm:presLayoutVars>
          <dgm:dir/>
          <dgm:resizeHandles val="exact"/>
        </dgm:presLayoutVars>
      </dgm:prSet>
      <dgm:spPr/>
    </dgm:pt>
    <dgm:pt modelId="{88D2FFE8-41C9-4F6D-9700-ED30CBBD87F1}" type="pres">
      <dgm:prSet presAssocID="{5432A429-5F3A-4B64-A557-DEE586C16A48}" presName="node" presStyleLbl="node1" presStyleIdx="0" presStyleCnt="1">
        <dgm:presLayoutVars>
          <dgm:bulletEnabled val="1"/>
        </dgm:presLayoutVars>
      </dgm:prSet>
      <dgm:spPr/>
    </dgm:pt>
  </dgm:ptLst>
  <dgm:cxnLst>
    <dgm:cxn modelId="{D19A844F-6B40-40B7-BDB5-BCA8E4B58470}" srcId="{8658BF1F-748D-4EBC-A7C0-BC4FA1DDA807}" destId="{5432A429-5F3A-4B64-A557-DEE586C16A48}" srcOrd="0" destOrd="0" parTransId="{8655CACF-FB0A-455B-89DB-75287141AC14}" sibTransId="{7C758F6C-E6F8-49E3-87D6-FA89268BBDC6}"/>
    <dgm:cxn modelId="{D4412FD2-CC87-4ACA-AD9B-81F2C601CC5B}" type="presOf" srcId="{8658BF1F-748D-4EBC-A7C0-BC4FA1DDA807}" destId="{1DC61BEE-4EF7-4A60-9AC4-94BFC9BC8962}" srcOrd="0" destOrd="0" presId="urn:microsoft.com/office/officeart/2005/8/layout/default"/>
    <dgm:cxn modelId="{AFF948F4-B701-4220-B438-B64DA6355134}" type="presOf" srcId="{5432A429-5F3A-4B64-A557-DEE586C16A48}" destId="{88D2FFE8-41C9-4F6D-9700-ED30CBBD87F1}" srcOrd="0" destOrd="0" presId="urn:microsoft.com/office/officeart/2005/8/layout/default"/>
    <dgm:cxn modelId="{3DF37FA8-C227-4ECB-AE85-A671977191E5}" type="presParOf" srcId="{1DC61BEE-4EF7-4A60-9AC4-94BFC9BC8962}" destId="{88D2FFE8-41C9-4F6D-9700-ED30CBBD87F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F7D8BC2-34E4-48AA-9BAF-1A160B58D2FE}"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s-ES"/>
        </a:p>
      </dgm:t>
    </dgm:pt>
    <dgm:pt modelId="{C6886288-FA2D-472E-92FF-901371B036EE}">
      <dgm:prSet phldrT="[Texto]"/>
      <dgm:spPr/>
      <dgm:t>
        <a:bodyPr/>
        <a:lstStyle/>
        <a:p>
          <a:r>
            <a:rPr lang="es-MX" dirty="0"/>
            <a:t>Conocer los propósitos del proceso es una tarea elemental para generar secuencias de aprendizaje pertinentes.</a:t>
          </a:r>
          <a:endParaRPr lang="es-ES" dirty="0"/>
        </a:p>
      </dgm:t>
    </dgm:pt>
    <dgm:pt modelId="{77B0542D-0B22-4AC6-B07A-2FEC5DFB2871}" type="parTrans" cxnId="{EF057E47-D2B0-4414-A9F4-169346F3EA65}">
      <dgm:prSet/>
      <dgm:spPr/>
      <dgm:t>
        <a:bodyPr/>
        <a:lstStyle/>
        <a:p>
          <a:endParaRPr lang="es-ES"/>
        </a:p>
      </dgm:t>
    </dgm:pt>
    <dgm:pt modelId="{3C5A23AC-0211-4CB3-898A-75D8F6DF4B8E}" type="sibTrans" cxnId="{EF057E47-D2B0-4414-A9F4-169346F3EA65}">
      <dgm:prSet/>
      <dgm:spPr/>
      <dgm:t>
        <a:bodyPr/>
        <a:lstStyle/>
        <a:p>
          <a:endParaRPr lang="es-ES"/>
        </a:p>
      </dgm:t>
    </dgm:pt>
    <dgm:pt modelId="{F055CCDC-5B9B-475B-A449-04A6A875AB5B}" type="pres">
      <dgm:prSet presAssocID="{CF7D8BC2-34E4-48AA-9BAF-1A160B58D2FE}" presName="diagram" presStyleCnt="0">
        <dgm:presLayoutVars>
          <dgm:dir/>
          <dgm:resizeHandles val="exact"/>
        </dgm:presLayoutVars>
      </dgm:prSet>
      <dgm:spPr/>
    </dgm:pt>
    <dgm:pt modelId="{B55F90F9-CA8F-465C-A044-0462A68FBCF7}" type="pres">
      <dgm:prSet presAssocID="{C6886288-FA2D-472E-92FF-901371B036EE}" presName="node" presStyleLbl="node1" presStyleIdx="0" presStyleCnt="1">
        <dgm:presLayoutVars>
          <dgm:bulletEnabled val="1"/>
        </dgm:presLayoutVars>
      </dgm:prSet>
      <dgm:spPr/>
    </dgm:pt>
  </dgm:ptLst>
  <dgm:cxnLst>
    <dgm:cxn modelId="{B863EC20-761F-466B-B68D-10A86479BFFD}" type="presOf" srcId="{CF7D8BC2-34E4-48AA-9BAF-1A160B58D2FE}" destId="{F055CCDC-5B9B-475B-A449-04A6A875AB5B}" srcOrd="0" destOrd="0" presId="urn:microsoft.com/office/officeart/2005/8/layout/default"/>
    <dgm:cxn modelId="{0EEEE463-8E7F-4C95-9E9C-62AFC4D0BED3}" type="presOf" srcId="{C6886288-FA2D-472E-92FF-901371B036EE}" destId="{B55F90F9-CA8F-465C-A044-0462A68FBCF7}" srcOrd="0" destOrd="0" presId="urn:microsoft.com/office/officeart/2005/8/layout/default"/>
    <dgm:cxn modelId="{EF057E47-D2B0-4414-A9F4-169346F3EA65}" srcId="{CF7D8BC2-34E4-48AA-9BAF-1A160B58D2FE}" destId="{C6886288-FA2D-472E-92FF-901371B036EE}" srcOrd="0" destOrd="0" parTransId="{77B0542D-0B22-4AC6-B07A-2FEC5DFB2871}" sibTransId="{3C5A23AC-0211-4CB3-898A-75D8F6DF4B8E}"/>
    <dgm:cxn modelId="{3003DB68-0445-48BC-9A2D-BB31903D843C}" type="presParOf" srcId="{F055CCDC-5B9B-475B-A449-04A6A875AB5B}" destId="{B55F90F9-CA8F-465C-A044-0462A68FBCF7}"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A08F5B1-98E1-4A20-9848-5C888B698CA1}" type="doc">
      <dgm:prSet loTypeId="urn:microsoft.com/office/officeart/2005/8/layout/default" loCatId="list" qsTypeId="urn:microsoft.com/office/officeart/2005/8/quickstyle/simple2" qsCatId="simple" csTypeId="urn:microsoft.com/office/officeart/2005/8/colors/accent0_3" csCatId="mainScheme" phldr="1"/>
      <dgm:spPr/>
      <dgm:t>
        <a:bodyPr/>
        <a:lstStyle/>
        <a:p>
          <a:endParaRPr lang="es-ES"/>
        </a:p>
      </dgm:t>
    </dgm:pt>
    <dgm:pt modelId="{49337EB9-0A1B-47A4-8B2C-B056ADC3BB48}">
      <dgm:prSet phldrT="[Texto]"/>
      <dgm:spPr/>
      <dgm:t>
        <a:bodyPr/>
        <a:lstStyle/>
        <a:p>
          <a:r>
            <a:rPr lang="es-MX" dirty="0"/>
            <a:t>Docentes dispuestos a modificar sus procesos, métodos y prácticas en el aula, para desarrollar nuevos esquemas, que les permitan incidir de un modo efectivo y pertinente, en el aprendizaje de los estudiantes</a:t>
          </a:r>
          <a:endParaRPr lang="es-ES" dirty="0"/>
        </a:p>
      </dgm:t>
    </dgm:pt>
    <dgm:pt modelId="{5F6C873F-C7D1-4247-8EE0-A801AE8578FC}" type="parTrans" cxnId="{CD80FFE2-9B11-4B36-A055-AD9152944BA9}">
      <dgm:prSet/>
      <dgm:spPr/>
      <dgm:t>
        <a:bodyPr/>
        <a:lstStyle/>
        <a:p>
          <a:endParaRPr lang="es-ES"/>
        </a:p>
      </dgm:t>
    </dgm:pt>
    <dgm:pt modelId="{9AE79C3D-6023-4BA1-8386-AFEBBBC93013}" type="sibTrans" cxnId="{CD80FFE2-9B11-4B36-A055-AD9152944BA9}">
      <dgm:prSet/>
      <dgm:spPr/>
      <dgm:t>
        <a:bodyPr/>
        <a:lstStyle/>
        <a:p>
          <a:endParaRPr lang="es-ES"/>
        </a:p>
      </dgm:t>
    </dgm:pt>
    <dgm:pt modelId="{77938D72-62DA-4F7E-BBAB-CA24F34F3532}" type="pres">
      <dgm:prSet presAssocID="{EA08F5B1-98E1-4A20-9848-5C888B698CA1}" presName="diagram" presStyleCnt="0">
        <dgm:presLayoutVars>
          <dgm:dir/>
          <dgm:resizeHandles val="exact"/>
        </dgm:presLayoutVars>
      </dgm:prSet>
      <dgm:spPr/>
    </dgm:pt>
    <dgm:pt modelId="{EAB7413A-9D87-42E4-AE37-5035A13B838E}" type="pres">
      <dgm:prSet presAssocID="{49337EB9-0A1B-47A4-8B2C-B056ADC3BB48}" presName="node" presStyleLbl="node1" presStyleIdx="0" presStyleCnt="1" custLinFactNeighborY="6123">
        <dgm:presLayoutVars>
          <dgm:bulletEnabled val="1"/>
        </dgm:presLayoutVars>
      </dgm:prSet>
      <dgm:spPr/>
    </dgm:pt>
  </dgm:ptLst>
  <dgm:cxnLst>
    <dgm:cxn modelId="{6B53B382-F427-4CBC-A5B3-F3CC62494799}" type="presOf" srcId="{EA08F5B1-98E1-4A20-9848-5C888B698CA1}" destId="{77938D72-62DA-4F7E-BBAB-CA24F34F3532}" srcOrd="0" destOrd="0" presId="urn:microsoft.com/office/officeart/2005/8/layout/default"/>
    <dgm:cxn modelId="{35796286-6A28-4F25-8219-DF7883E08D9A}" type="presOf" srcId="{49337EB9-0A1B-47A4-8B2C-B056ADC3BB48}" destId="{EAB7413A-9D87-42E4-AE37-5035A13B838E}" srcOrd="0" destOrd="0" presId="urn:microsoft.com/office/officeart/2005/8/layout/default"/>
    <dgm:cxn modelId="{CD80FFE2-9B11-4B36-A055-AD9152944BA9}" srcId="{EA08F5B1-98E1-4A20-9848-5C888B698CA1}" destId="{49337EB9-0A1B-47A4-8B2C-B056ADC3BB48}" srcOrd="0" destOrd="0" parTransId="{5F6C873F-C7D1-4247-8EE0-A801AE8578FC}" sibTransId="{9AE79C3D-6023-4BA1-8386-AFEBBBC93013}"/>
    <dgm:cxn modelId="{0E04C426-82BD-4586-B031-428101446307}" type="presParOf" srcId="{77938D72-62DA-4F7E-BBAB-CA24F34F3532}" destId="{EAB7413A-9D87-42E4-AE37-5035A13B838E}"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A60BA8E-14DC-4C92-9AFF-78CE8296E035}" type="doc">
      <dgm:prSet loTypeId="urn:microsoft.com/office/officeart/2005/8/layout/process1" loCatId="process" qsTypeId="urn:microsoft.com/office/officeart/2005/8/quickstyle/simple1" qsCatId="simple" csTypeId="urn:microsoft.com/office/officeart/2005/8/colors/colorful1" csCatId="colorful" phldr="1"/>
      <dgm:spPr/>
    </dgm:pt>
    <dgm:pt modelId="{29E74AD2-8C4E-4A68-9D3F-B82CC6705A44}">
      <dgm:prSet phldrT="[Texto]"/>
      <dgm:spPr/>
      <dgm:t>
        <a:bodyPr/>
        <a:lstStyle/>
        <a:p>
          <a:r>
            <a:rPr lang="es-MX" b="1" dirty="0"/>
            <a:t>Identifica fortalezas y debilidades e identifica pares para el trabajo colaborativo.</a:t>
          </a:r>
          <a:endParaRPr lang="es-ES" b="1" dirty="0"/>
        </a:p>
      </dgm:t>
    </dgm:pt>
    <dgm:pt modelId="{8201EB4A-6E2A-475F-BB38-9D1B315F1459}" type="parTrans" cxnId="{73E14F2B-2F8A-46BC-B67C-5EA105E1283A}">
      <dgm:prSet/>
      <dgm:spPr/>
      <dgm:t>
        <a:bodyPr/>
        <a:lstStyle/>
        <a:p>
          <a:endParaRPr lang="es-ES" b="1"/>
        </a:p>
      </dgm:t>
    </dgm:pt>
    <dgm:pt modelId="{92974413-F835-4AC0-95EC-B7372B97A24D}" type="sibTrans" cxnId="{73E14F2B-2F8A-46BC-B67C-5EA105E1283A}">
      <dgm:prSet/>
      <dgm:spPr/>
      <dgm:t>
        <a:bodyPr/>
        <a:lstStyle/>
        <a:p>
          <a:endParaRPr lang="es-ES" b="1"/>
        </a:p>
      </dgm:t>
    </dgm:pt>
    <dgm:pt modelId="{3424DF0E-8803-4F27-89A2-0F06A0625C0B}">
      <dgm:prSet phldrT="[Texto]"/>
      <dgm:spPr/>
      <dgm:t>
        <a:bodyPr/>
        <a:lstStyle/>
        <a:p>
          <a:r>
            <a:rPr lang="es-MX" b="1" dirty="0"/>
            <a:t>Genera a partir de tus fortalezas pequeños compromisos factibles.</a:t>
          </a:r>
          <a:endParaRPr lang="es-ES" b="1" dirty="0"/>
        </a:p>
      </dgm:t>
    </dgm:pt>
    <dgm:pt modelId="{33B8B983-10E6-4B6B-A4BB-63EAD2C7AF42}" type="parTrans" cxnId="{7FEDAD9A-DEB1-4281-94E7-870F4EEB939B}">
      <dgm:prSet/>
      <dgm:spPr/>
      <dgm:t>
        <a:bodyPr/>
        <a:lstStyle/>
        <a:p>
          <a:endParaRPr lang="es-ES" b="1"/>
        </a:p>
      </dgm:t>
    </dgm:pt>
    <dgm:pt modelId="{1EE23F48-B6F7-4960-A9F2-4309EA8C6111}" type="sibTrans" cxnId="{7FEDAD9A-DEB1-4281-94E7-870F4EEB939B}">
      <dgm:prSet/>
      <dgm:spPr/>
      <dgm:t>
        <a:bodyPr/>
        <a:lstStyle/>
        <a:p>
          <a:endParaRPr lang="es-ES" b="1"/>
        </a:p>
      </dgm:t>
    </dgm:pt>
    <dgm:pt modelId="{41339EC1-E72D-43B2-B1B3-47B33EA12326}">
      <dgm:prSet phldrT="[Texto]"/>
      <dgm:spPr/>
      <dgm:t>
        <a:bodyPr/>
        <a:lstStyle/>
        <a:p>
          <a:r>
            <a:rPr lang="es-MX" b="1" dirty="0"/>
            <a:t>Implementa poco a poco acciones para lograr cada compromiso</a:t>
          </a:r>
          <a:endParaRPr lang="es-ES" b="1" dirty="0"/>
        </a:p>
      </dgm:t>
    </dgm:pt>
    <dgm:pt modelId="{B5CAD8E7-BA9B-4F2C-9AF2-C7FE60BB2BFA}" type="parTrans" cxnId="{53D1F5E0-B400-4856-81D1-E1FC2A6EE9C7}">
      <dgm:prSet/>
      <dgm:spPr/>
      <dgm:t>
        <a:bodyPr/>
        <a:lstStyle/>
        <a:p>
          <a:endParaRPr lang="es-ES" b="1"/>
        </a:p>
      </dgm:t>
    </dgm:pt>
    <dgm:pt modelId="{3AA76CD8-B80E-4BB9-B111-692C6E1E61A4}" type="sibTrans" cxnId="{53D1F5E0-B400-4856-81D1-E1FC2A6EE9C7}">
      <dgm:prSet/>
      <dgm:spPr/>
      <dgm:t>
        <a:bodyPr/>
        <a:lstStyle/>
        <a:p>
          <a:endParaRPr lang="es-ES" b="1"/>
        </a:p>
      </dgm:t>
    </dgm:pt>
    <dgm:pt modelId="{2BE98D16-A1C6-4500-A4C1-29276D029C23}">
      <dgm:prSet phldrT="[Texto]"/>
      <dgm:spPr/>
      <dgm:t>
        <a:bodyPr/>
        <a:lstStyle/>
        <a:p>
          <a:r>
            <a:rPr lang="es-MX" b="1" dirty="0"/>
            <a:t>Genera sesiones de retroalimentación con tus pares para evaluar resultados</a:t>
          </a:r>
          <a:endParaRPr lang="es-ES" b="1" dirty="0"/>
        </a:p>
      </dgm:t>
    </dgm:pt>
    <dgm:pt modelId="{9579FC10-B43D-449A-9D84-A03D4DF1ACED}" type="parTrans" cxnId="{E0FAAEE5-0353-44AC-8C6D-87CCFA0A202D}">
      <dgm:prSet/>
      <dgm:spPr/>
      <dgm:t>
        <a:bodyPr/>
        <a:lstStyle/>
        <a:p>
          <a:endParaRPr lang="es-ES" b="1"/>
        </a:p>
      </dgm:t>
    </dgm:pt>
    <dgm:pt modelId="{5CA21620-35DA-4FEC-AB21-35AC1A0300D6}" type="sibTrans" cxnId="{E0FAAEE5-0353-44AC-8C6D-87CCFA0A202D}">
      <dgm:prSet/>
      <dgm:spPr/>
      <dgm:t>
        <a:bodyPr/>
        <a:lstStyle/>
        <a:p>
          <a:endParaRPr lang="es-ES" b="1"/>
        </a:p>
      </dgm:t>
    </dgm:pt>
    <dgm:pt modelId="{7B38678A-A5C5-4F68-A7D2-2AC6C8876D3F}" type="pres">
      <dgm:prSet presAssocID="{0A60BA8E-14DC-4C92-9AFF-78CE8296E035}" presName="Name0" presStyleCnt="0">
        <dgm:presLayoutVars>
          <dgm:dir/>
          <dgm:resizeHandles val="exact"/>
        </dgm:presLayoutVars>
      </dgm:prSet>
      <dgm:spPr/>
    </dgm:pt>
    <dgm:pt modelId="{8CC8090B-3C0F-461C-8462-0209F020D77D}" type="pres">
      <dgm:prSet presAssocID="{29E74AD2-8C4E-4A68-9D3F-B82CC6705A44}" presName="node" presStyleLbl="node1" presStyleIdx="0" presStyleCnt="4">
        <dgm:presLayoutVars>
          <dgm:bulletEnabled val="1"/>
        </dgm:presLayoutVars>
      </dgm:prSet>
      <dgm:spPr/>
    </dgm:pt>
    <dgm:pt modelId="{BABC006C-B1C4-4F7A-8140-559758C57964}" type="pres">
      <dgm:prSet presAssocID="{92974413-F835-4AC0-95EC-B7372B97A24D}" presName="sibTrans" presStyleLbl="sibTrans2D1" presStyleIdx="0" presStyleCnt="3"/>
      <dgm:spPr/>
    </dgm:pt>
    <dgm:pt modelId="{6D2C4659-71A3-4FB7-AA53-9C5B071BF320}" type="pres">
      <dgm:prSet presAssocID="{92974413-F835-4AC0-95EC-B7372B97A24D}" presName="connectorText" presStyleLbl="sibTrans2D1" presStyleIdx="0" presStyleCnt="3"/>
      <dgm:spPr/>
    </dgm:pt>
    <dgm:pt modelId="{736E02AA-40D9-4F0D-9738-308038B9AD7C}" type="pres">
      <dgm:prSet presAssocID="{3424DF0E-8803-4F27-89A2-0F06A0625C0B}" presName="node" presStyleLbl="node1" presStyleIdx="1" presStyleCnt="4">
        <dgm:presLayoutVars>
          <dgm:bulletEnabled val="1"/>
        </dgm:presLayoutVars>
      </dgm:prSet>
      <dgm:spPr/>
    </dgm:pt>
    <dgm:pt modelId="{57C6488B-1EE7-48B9-98D7-5D5A97E05E40}" type="pres">
      <dgm:prSet presAssocID="{1EE23F48-B6F7-4960-A9F2-4309EA8C6111}" presName="sibTrans" presStyleLbl="sibTrans2D1" presStyleIdx="1" presStyleCnt="3"/>
      <dgm:spPr/>
    </dgm:pt>
    <dgm:pt modelId="{4348F600-E1D4-4894-BAF9-0D14CE2FA41E}" type="pres">
      <dgm:prSet presAssocID="{1EE23F48-B6F7-4960-A9F2-4309EA8C6111}" presName="connectorText" presStyleLbl="sibTrans2D1" presStyleIdx="1" presStyleCnt="3"/>
      <dgm:spPr/>
    </dgm:pt>
    <dgm:pt modelId="{59625F5F-4CB5-45F9-9F4C-27794981B3A1}" type="pres">
      <dgm:prSet presAssocID="{41339EC1-E72D-43B2-B1B3-47B33EA12326}" presName="node" presStyleLbl="node1" presStyleIdx="2" presStyleCnt="4">
        <dgm:presLayoutVars>
          <dgm:bulletEnabled val="1"/>
        </dgm:presLayoutVars>
      </dgm:prSet>
      <dgm:spPr/>
    </dgm:pt>
    <dgm:pt modelId="{31A72C6F-F9E2-40DE-BD8E-5FB4BC24F2FC}" type="pres">
      <dgm:prSet presAssocID="{3AA76CD8-B80E-4BB9-B111-692C6E1E61A4}" presName="sibTrans" presStyleLbl="sibTrans2D1" presStyleIdx="2" presStyleCnt="3"/>
      <dgm:spPr/>
    </dgm:pt>
    <dgm:pt modelId="{97EA330C-2C18-4E75-B27C-06D3A0A4A335}" type="pres">
      <dgm:prSet presAssocID="{3AA76CD8-B80E-4BB9-B111-692C6E1E61A4}" presName="connectorText" presStyleLbl="sibTrans2D1" presStyleIdx="2" presStyleCnt="3"/>
      <dgm:spPr/>
    </dgm:pt>
    <dgm:pt modelId="{43747D24-1A96-4749-A01B-FD8649F92A5D}" type="pres">
      <dgm:prSet presAssocID="{2BE98D16-A1C6-4500-A4C1-29276D029C23}" presName="node" presStyleLbl="node1" presStyleIdx="3" presStyleCnt="4">
        <dgm:presLayoutVars>
          <dgm:bulletEnabled val="1"/>
        </dgm:presLayoutVars>
      </dgm:prSet>
      <dgm:spPr/>
    </dgm:pt>
  </dgm:ptLst>
  <dgm:cxnLst>
    <dgm:cxn modelId="{73E14F2B-2F8A-46BC-B67C-5EA105E1283A}" srcId="{0A60BA8E-14DC-4C92-9AFF-78CE8296E035}" destId="{29E74AD2-8C4E-4A68-9D3F-B82CC6705A44}" srcOrd="0" destOrd="0" parTransId="{8201EB4A-6E2A-475F-BB38-9D1B315F1459}" sibTransId="{92974413-F835-4AC0-95EC-B7372B97A24D}"/>
    <dgm:cxn modelId="{2164A04D-22CD-4844-9553-6D3B9576F62F}" type="presOf" srcId="{3424DF0E-8803-4F27-89A2-0F06A0625C0B}" destId="{736E02AA-40D9-4F0D-9738-308038B9AD7C}" srcOrd="0" destOrd="0" presId="urn:microsoft.com/office/officeart/2005/8/layout/process1"/>
    <dgm:cxn modelId="{9503AC71-E16D-4293-B0F8-27559CAEC430}" type="presOf" srcId="{0A60BA8E-14DC-4C92-9AFF-78CE8296E035}" destId="{7B38678A-A5C5-4F68-A7D2-2AC6C8876D3F}" srcOrd="0" destOrd="0" presId="urn:microsoft.com/office/officeart/2005/8/layout/process1"/>
    <dgm:cxn modelId="{8D0E147D-BBD7-4A78-BCAA-8A3D1F5E73B5}" type="presOf" srcId="{92974413-F835-4AC0-95EC-B7372B97A24D}" destId="{BABC006C-B1C4-4F7A-8140-559758C57964}" srcOrd="0" destOrd="0" presId="urn:microsoft.com/office/officeart/2005/8/layout/process1"/>
    <dgm:cxn modelId="{C6917A80-C4F1-48F4-AF03-0EF223B98476}" type="presOf" srcId="{41339EC1-E72D-43B2-B1B3-47B33EA12326}" destId="{59625F5F-4CB5-45F9-9F4C-27794981B3A1}" srcOrd="0" destOrd="0" presId="urn:microsoft.com/office/officeart/2005/8/layout/process1"/>
    <dgm:cxn modelId="{2AEB2185-3A57-435B-865F-31D2759EAAFC}" type="presOf" srcId="{29E74AD2-8C4E-4A68-9D3F-B82CC6705A44}" destId="{8CC8090B-3C0F-461C-8462-0209F020D77D}" srcOrd="0" destOrd="0" presId="urn:microsoft.com/office/officeart/2005/8/layout/process1"/>
    <dgm:cxn modelId="{6438918D-8C58-48E3-8DD9-24B774A1E607}" type="presOf" srcId="{3AA76CD8-B80E-4BB9-B111-692C6E1E61A4}" destId="{31A72C6F-F9E2-40DE-BD8E-5FB4BC24F2FC}" srcOrd="0" destOrd="0" presId="urn:microsoft.com/office/officeart/2005/8/layout/process1"/>
    <dgm:cxn modelId="{F5580592-6E5C-496B-8712-3DF5B8F94B06}" type="presOf" srcId="{1EE23F48-B6F7-4960-A9F2-4309EA8C6111}" destId="{4348F600-E1D4-4894-BAF9-0D14CE2FA41E}" srcOrd="1" destOrd="0" presId="urn:microsoft.com/office/officeart/2005/8/layout/process1"/>
    <dgm:cxn modelId="{701E0A9A-D558-473D-94BC-3EC224179D2F}" type="presOf" srcId="{92974413-F835-4AC0-95EC-B7372B97A24D}" destId="{6D2C4659-71A3-4FB7-AA53-9C5B071BF320}" srcOrd="1" destOrd="0" presId="urn:microsoft.com/office/officeart/2005/8/layout/process1"/>
    <dgm:cxn modelId="{7FEDAD9A-DEB1-4281-94E7-870F4EEB939B}" srcId="{0A60BA8E-14DC-4C92-9AFF-78CE8296E035}" destId="{3424DF0E-8803-4F27-89A2-0F06A0625C0B}" srcOrd="1" destOrd="0" parTransId="{33B8B983-10E6-4B6B-A4BB-63EAD2C7AF42}" sibTransId="{1EE23F48-B6F7-4960-A9F2-4309EA8C6111}"/>
    <dgm:cxn modelId="{7F90299E-168E-4A83-8891-7BAE9EE01159}" type="presOf" srcId="{3AA76CD8-B80E-4BB9-B111-692C6E1E61A4}" destId="{97EA330C-2C18-4E75-B27C-06D3A0A4A335}" srcOrd="1" destOrd="0" presId="urn:microsoft.com/office/officeart/2005/8/layout/process1"/>
    <dgm:cxn modelId="{53D1F5E0-B400-4856-81D1-E1FC2A6EE9C7}" srcId="{0A60BA8E-14DC-4C92-9AFF-78CE8296E035}" destId="{41339EC1-E72D-43B2-B1B3-47B33EA12326}" srcOrd="2" destOrd="0" parTransId="{B5CAD8E7-BA9B-4F2C-9AF2-C7FE60BB2BFA}" sibTransId="{3AA76CD8-B80E-4BB9-B111-692C6E1E61A4}"/>
    <dgm:cxn modelId="{E0FAAEE5-0353-44AC-8C6D-87CCFA0A202D}" srcId="{0A60BA8E-14DC-4C92-9AFF-78CE8296E035}" destId="{2BE98D16-A1C6-4500-A4C1-29276D029C23}" srcOrd="3" destOrd="0" parTransId="{9579FC10-B43D-449A-9D84-A03D4DF1ACED}" sibTransId="{5CA21620-35DA-4FEC-AB21-35AC1A0300D6}"/>
    <dgm:cxn modelId="{644CF1EC-637F-464F-B9E3-1D2281F4BC3B}" type="presOf" srcId="{1EE23F48-B6F7-4960-A9F2-4309EA8C6111}" destId="{57C6488B-1EE7-48B9-98D7-5D5A97E05E40}" srcOrd="0" destOrd="0" presId="urn:microsoft.com/office/officeart/2005/8/layout/process1"/>
    <dgm:cxn modelId="{C12610F9-7891-48CB-B7D1-14A80530D315}" type="presOf" srcId="{2BE98D16-A1C6-4500-A4C1-29276D029C23}" destId="{43747D24-1A96-4749-A01B-FD8649F92A5D}" srcOrd="0" destOrd="0" presId="urn:microsoft.com/office/officeart/2005/8/layout/process1"/>
    <dgm:cxn modelId="{A6416D04-439D-41C6-AC09-BE9267BD22F6}" type="presParOf" srcId="{7B38678A-A5C5-4F68-A7D2-2AC6C8876D3F}" destId="{8CC8090B-3C0F-461C-8462-0209F020D77D}" srcOrd="0" destOrd="0" presId="urn:microsoft.com/office/officeart/2005/8/layout/process1"/>
    <dgm:cxn modelId="{6467E7C9-4750-4C8A-8EEE-EC68D1DB5CAB}" type="presParOf" srcId="{7B38678A-A5C5-4F68-A7D2-2AC6C8876D3F}" destId="{BABC006C-B1C4-4F7A-8140-559758C57964}" srcOrd="1" destOrd="0" presId="urn:microsoft.com/office/officeart/2005/8/layout/process1"/>
    <dgm:cxn modelId="{DC41954D-931E-4A29-B2F9-32BA08D01CAA}" type="presParOf" srcId="{BABC006C-B1C4-4F7A-8140-559758C57964}" destId="{6D2C4659-71A3-4FB7-AA53-9C5B071BF320}" srcOrd="0" destOrd="0" presId="urn:microsoft.com/office/officeart/2005/8/layout/process1"/>
    <dgm:cxn modelId="{C1DFB265-45C0-43E0-B717-10CFDE71A1F7}" type="presParOf" srcId="{7B38678A-A5C5-4F68-A7D2-2AC6C8876D3F}" destId="{736E02AA-40D9-4F0D-9738-308038B9AD7C}" srcOrd="2" destOrd="0" presId="urn:microsoft.com/office/officeart/2005/8/layout/process1"/>
    <dgm:cxn modelId="{E4C090B7-8E19-4421-9579-F2395B96BCE6}" type="presParOf" srcId="{7B38678A-A5C5-4F68-A7D2-2AC6C8876D3F}" destId="{57C6488B-1EE7-48B9-98D7-5D5A97E05E40}" srcOrd="3" destOrd="0" presId="urn:microsoft.com/office/officeart/2005/8/layout/process1"/>
    <dgm:cxn modelId="{B2E723DC-2A7E-47C5-B847-C3A61DD92FCD}" type="presParOf" srcId="{57C6488B-1EE7-48B9-98D7-5D5A97E05E40}" destId="{4348F600-E1D4-4894-BAF9-0D14CE2FA41E}" srcOrd="0" destOrd="0" presId="urn:microsoft.com/office/officeart/2005/8/layout/process1"/>
    <dgm:cxn modelId="{ED3060C1-D3BA-4369-B82B-E724DC0980B6}" type="presParOf" srcId="{7B38678A-A5C5-4F68-A7D2-2AC6C8876D3F}" destId="{59625F5F-4CB5-45F9-9F4C-27794981B3A1}" srcOrd="4" destOrd="0" presId="urn:microsoft.com/office/officeart/2005/8/layout/process1"/>
    <dgm:cxn modelId="{DD1D798E-039F-41DA-A1FD-E3CDDEB98A28}" type="presParOf" srcId="{7B38678A-A5C5-4F68-A7D2-2AC6C8876D3F}" destId="{31A72C6F-F9E2-40DE-BD8E-5FB4BC24F2FC}" srcOrd="5" destOrd="0" presId="urn:microsoft.com/office/officeart/2005/8/layout/process1"/>
    <dgm:cxn modelId="{5ED97852-7C95-4F81-8D26-C2BF262C98B1}" type="presParOf" srcId="{31A72C6F-F9E2-40DE-BD8E-5FB4BC24F2FC}" destId="{97EA330C-2C18-4E75-B27C-06D3A0A4A335}" srcOrd="0" destOrd="0" presId="urn:microsoft.com/office/officeart/2005/8/layout/process1"/>
    <dgm:cxn modelId="{DD18390F-FA9B-4A6D-A8FE-05CA1C6D8224}" type="presParOf" srcId="{7B38678A-A5C5-4F68-A7D2-2AC6C8876D3F}" destId="{43747D24-1A96-4749-A01B-FD8649F92A5D}"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A08F5B1-98E1-4A20-9848-5C888B698CA1}"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s-ES"/>
        </a:p>
      </dgm:t>
    </dgm:pt>
    <dgm:pt modelId="{49337EB9-0A1B-47A4-8B2C-B056ADC3BB48}">
      <dgm:prSet phldrT="[Texto]"/>
      <dgm:spPr/>
      <dgm:t>
        <a:bodyPr/>
        <a:lstStyle/>
        <a:p>
          <a:r>
            <a:rPr lang="es-MX" dirty="0"/>
            <a:t>Docentes con las habilidades necesarias para construir puentes y conectar realidades, en beneficio de todos los miembros de la comunidad educativa</a:t>
          </a:r>
          <a:endParaRPr lang="es-ES" dirty="0"/>
        </a:p>
      </dgm:t>
    </dgm:pt>
    <dgm:pt modelId="{5F6C873F-C7D1-4247-8EE0-A801AE8578FC}" type="parTrans" cxnId="{CD80FFE2-9B11-4B36-A055-AD9152944BA9}">
      <dgm:prSet/>
      <dgm:spPr/>
      <dgm:t>
        <a:bodyPr/>
        <a:lstStyle/>
        <a:p>
          <a:endParaRPr lang="es-ES"/>
        </a:p>
      </dgm:t>
    </dgm:pt>
    <dgm:pt modelId="{9AE79C3D-6023-4BA1-8386-AFEBBBC93013}" type="sibTrans" cxnId="{CD80FFE2-9B11-4B36-A055-AD9152944BA9}">
      <dgm:prSet/>
      <dgm:spPr/>
      <dgm:t>
        <a:bodyPr/>
        <a:lstStyle/>
        <a:p>
          <a:endParaRPr lang="es-ES"/>
        </a:p>
      </dgm:t>
    </dgm:pt>
    <dgm:pt modelId="{77938D72-62DA-4F7E-BBAB-CA24F34F3532}" type="pres">
      <dgm:prSet presAssocID="{EA08F5B1-98E1-4A20-9848-5C888B698CA1}" presName="diagram" presStyleCnt="0">
        <dgm:presLayoutVars>
          <dgm:dir/>
          <dgm:resizeHandles val="exact"/>
        </dgm:presLayoutVars>
      </dgm:prSet>
      <dgm:spPr/>
    </dgm:pt>
    <dgm:pt modelId="{EAB7413A-9D87-42E4-AE37-5035A13B838E}" type="pres">
      <dgm:prSet presAssocID="{49337EB9-0A1B-47A4-8B2C-B056ADC3BB48}" presName="node" presStyleLbl="node1" presStyleIdx="0" presStyleCnt="1" custLinFactNeighborY="6123">
        <dgm:presLayoutVars>
          <dgm:bulletEnabled val="1"/>
        </dgm:presLayoutVars>
      </dgm:prSet>
      <dgm:spPr/>
    </dgm:pt>
  </dgm:ptLst>
  <dgm:cxnLst>
    <dgm:cxn modelId="{6B53B382-F427-4CBC-A5B3-F3CC62494799}" type="presOf" srcId="{EA08F5B1-98E1-4A20-9848-5C888B698CA1}" destId="{77938D72-62DA-4F7E-BBAB-CA24F34F3532}" srcOrd="0" destOrd="0" presId="urn:microsoft.com/office/officeart/2005/8/layout/default"/>
    <dgm:cxn modelId="{35796286-6A28-4F25-8219-DF7883E08D9A}" type="presOf" srcId="{49337EB9-0A1B-47A4-8B2C-B056ADC3BB48}" destId="{EAB7413A-9D87-42E4-AE37-5035A13B838E}" srcOrd="0" destOrd="0" presId="urn:microsoft.com/office/officeart/2005/8/layout/default"/>
    <dgm:cxn modelId="{CD80FFE2-9B11-4B36-A055-AD9152944BA9}" srcId="{EA08F5B1-98E1-4A20-9848-5C888B698CA1}" destId="{49337EB9-0A1B-47A4-8B2C-B056ADC3BB48}" srcOrd="0" destOrd="0" parTransId="{5F6C873F-C7D1-4247-8EE0-A801AE8578FC}" sibTransId="{9AE79C3D-6023-4BA1-8386-AFEBBBC93013}"/>
    <dgm:cxn modelId="{0E04C426-82BD-4586-B031-428101446307}" type="presParOf" srcId="{77938D72-62DA-4F7E-BBAB-CA24F34F3532}" destId="{EAB7413A-9D87-42E4-AE37-5035A13B838E}"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A60BA8E-14DC-4C92-9AFF-78CE8296E035}" type="doc">
      <dgm:prSet loTypeId="urn:microsoft.com/office/officeart/2005/8/layout/process1" loCatId="process" qsTypeId="urn:microsoft.com/office/officeart/2005/8/quickstyle/simple1" qsCatId="simple" csTypeId="urn:microsoft.com/office/officeart/2005/8/colors/colorful1" csCatId="colorful" phldr="1"/>
      <dgm:spPr/>
    </dgm:pt>
    <dgm:pt modelId="{29E74AD2-8C4E-4A68-9D3F-B82CC6705A44}">
      <dgm:prSet phldrT="[Texto]"/>
      <dgm:spPr/>
      <dgm:t>
        <a:bodyPr/>
        <a:lstStyle/>
        <a:p>
          <a:r>
            <a:rPr lang="es-MX" b="1" dirty="0"/>
            <a:t>Un compromiso fundamental es generar relaciones auténticas, !hagamos un alto significativo!</a:t>
          </a:r>
          <a:endParaRPr lang="es-ES" b="1" dirty="0"/>
        </a:p>
      </dgm:t>
    </dgm:pt>
    <dgm:pt modelId="{8201EB4A-6E2A-475F-BB38-9D1B315F1459}" type="parTrans" cxnId="{73E14F2B-2F8A-46BC-B67C-5EA105E1283A}">
      <dgm:prSet/>
      <dgm:spPr/>
      <dgm:t>
        <a:bodyPr/>
        <a:lstStyle/>
        <a:p>
          <a:endParaRPr lang="es-ES" b="1"/>
        </a:p>
      </dgm:t>
    </dgm:pt>
    <dgm:pt modelId="{92974413-F835-4AC0-95EC-B7372B97A24D}" type="sibTrans" cxnId="{73E14F2B-2F8A-46BC-B67C-5EA105E1283A}">
      <dgm:prSet/>
      <dgm:spPr/>
      <dgm:t>
        <a:bodyPr/>
        <a:lstStyle/>
        <a:p>
          <a:endParaRPr lang="es-ES" b="1"/>
        </a:p>
      </dgm:t>
    </dgm:pt>
    <dgm:pt modelId="{3424DF0E-8803-4F27-89A2-0F06A0625C0B}">
      <dgm:prSet phldrT="[Texto]"/>
      <dgm:spPr/>
      <dgm:t>
        <a:bodyPr/>
        <a:lstStyle/>
        <a:p>
          <a:r>
            <a:rPr lang="es-MX" b="1" dirty="0"/>
            <a:t>La importancia de la primera sesión, para mostrar nuestra persona e interés al grupo.</a:t>
          </a:r>
          <a:endParaRPr lang="es-ES" b="1" dirty="0"/>
        </a:p>
      </dgm:t>
    </dgm:pt>
    <dgm:pt modelId="{33B8B983-10E6-4B6B-A4BB-63EAD2C7AF42}" type="parTrans" cxnId="{7FEDAD9A-DEB1-4281-94E7-870F4EEB939B}">
      <dgm:prSet/>
      <dgm:spPr/>
      <dgm:t>
        <a:bodyPr/>
        <a:lstStyle/>
        <a:p>
          <a:endParaRPr lang="es-ES" b="1"/>
        </a:p>
      </dgm:t>
    </dgm:pt>
    <dgm:pt modelId="{1EE23F48-B6F7-4960-A9F2-4309EA8C6111}" type="sibTrans" cxnId="{7FEDAD9A-DEB1-4281-94E7-870F4EEB939B}">
      <dgm:prSet/>
      <dgm:spPr/>
      <dgm:t>
        <a:bodyPr/>
        <a:lstStyle/>
        <a:p>
          <a:endParaRPr lang="es-ES" b="1"/>
        </a:p>
      </dgm:t>
    </dgm:pt>
    <dgm:pt modelId="{41339EC1-E72D-43B2-B1B3-47B33EA12326}">
      <dgm:prSet phldrT="[Texto]"/>
      <dgm:spPr/>
      <dgm:t>
        <a:bodyPr/>
        <a:lstStyle/>
        <a:p>
          <a:r>
            <a:rPr lang="es-MX" b="1" dirty="0"/>
            <a:t>Activa tu sensibilidad para identificar las realidades de tus estudiantes.</a:t>
          </a:r>
          <a:endParaRPr lang="es-ES" b="1" dirty="0"/>
        </a:p>
      </dgm:t>
    </dgm:pt>
    <dgm:pt modelId="{B5CAD8E7-BA9B-4F2C-9AF2-C7FE60BB2BFA}" type="parTrans" cxnId="{53D1F5E0-B400-4856-81D1-E1FC2A6EE9C7}">
      <dgm:prSet/>
      <dgm:spPr/>
      <dgm:t>
        <a:bodyPr/>
        <a:lstStyle/>
        <a:p>
          <a:endParaRPr lang="es-ES" b="1"/>
        </a:p>
      </dgm:t>
    </dgm:pt>
    <dgm:pt modelId="{3AA76CD8-B80E-4BB9-B111-692C6E1E61A4}" type="sibTrans" cxnId="{53D1F5E0-B400-4856-81D1-E1FC2A6EE9C7}">
      <dgm:prSet/>
      <dgm:spPr/>
      <dgm:t>
        <a:bodyPr/>
        <a:lstStyle/>
        <a:p>
          <a:endParaRPr lang="es-ES" b="1"/>
        </a:p>
      </dgm:t>
    </dgm:pt>
    <dgm:pt modelId="{7B38678A-A5C5-4F68-A7D2-2AC6C8876D3F}" type="pres">
      <dgm:prSet presAssocID="{0A60BA8E-14DC-4C92-9AFF-78CE8296E035}" presName="Name0" presStyleCnt="0">
        <dgm:presLayoutVars>
          <dgm:dir/>
          <dgm:resizeHandles val="exact"/>
        </dgm:presLayoutVars>
      </dgm:prSet>
      <dgm:spPr/>
    </dgm:pt>
    <dgm:pt modelId="{8CC8090B-3C0F-461C-8462-0209F020D77D}" type="pres">
      <dgm:prSet presAssocID="{29E74AD2-8C4E-4A68-9D3F-B82CC6705A44}" presName="node" presStyleLbl="node1" presStyleIdx="0" presStyleCnt="3">
        <dgm:presLayoutVars>
          <dgm:bulletEnabled val="1"/>
        </dgm:presLayoutVars>
      </dgm:prSet>
      <dgm:spPr/>
    </dgm:pt>
    <dgm:pt modelId="{BABC006C-B1C4-4F7A-8140-559758C57964}" type="pres">
      <dgm:prSet presAssocID="{92974413-F835-4AC0-95EC-B7372B97A24D}" presName="sibTrans" presStyleLbl="sibTrans2D1" presStyleIdx="0" presStyleCnt="2"/>
      <dgm:spPr/>
    </dgm:pt>
    <dgm:pt modelId="{6D2C4659-71A3-4FB7-AA53-9C5B071BF320}" type="pres">
      <dgm:prSet presAssocID="{92974413-F835-4AC0-95EC-B7372B97A24D}" presName="connectorText" presStyleLbl="sibTrans2D1" presStyleIdx="0" presStyleCnt="2"/>
      <dgm:spPr/>
    </dgm:pt>
    <dgm:pt modelId="{736E02AA-40D9-4F0D-9738-308038B9AD7C}" type="pres">
      <dgm:prSet presAssocID="{3424DF0E-8803-4F27-89A2-0F06A0625C0B}" presName="node" presStyleLbl="node1" presStyleIdx="1" presStyleCnt="3">
        <dgm:presLayoutVars>
          <dgm:bulletEnabled val="1"/>
        </dgm:presLayoutVars>
      </dgm:prSet>
      <dgm:spPr/>
    </dgm:pt>
    <dgm:pt modelId="{57C6488B-1EE7-48B9-98D7-5D5A97E05E40}" type="pres">
      <dgm:prSet presAssocID="{1EE23F48-B6F7-4960-A9F2-4309EA8C6111}" presName="sibTrans" presStyleLbl="sibTrans2D1" presStyleIdx="1" presStyleCnt="2"/>
      <dgm:spPr/>
    </dgm:pt>
    <dgm:pt modelId="{4348F600-E1D4-4894-BAF9-0D14CE2FA41E}" type="pres">
      <dgm:prSet presAssocID="{1EE23F48-B6F7-4960-A9F2-4309EA8C6111}" presName="connectorText" presStyleLbl="sibTrans2D1" presStyleIdx="1" presStyleCnt="2"/>
      <dgm:spPr/>
    </dgm:pt>
    <dgm:pt modelId="{59625F5F-4CB5-45F9-9F4C-27794981B3A1}" type="pres">
      <dgm:prSet presAssocID="{41339EC1-E72D-43B2-B1B3-47B33EA12326}" presName="node" presStyleLbl="node1" presStyleIdx="2" presStyleCnt="3">
        <dgm:presLayoutVars>
          <dgm:bulletEnabled val="1"/>
        </dgm:presLayoutVars>
      </dgm:prSet>
      <dgm:spPr/>
    </dgm:pt>
  </dgm:ptLst>
  <dgm:cxnLst>
    <dgm:cxn modelId="{73E14F2B-2F8A-46BC-B67C-5EA105E1283A}" srcId="{0A60BA8E-14DC-4C92-9AFF-78CE8296E035}" destId="{29E74AD2-8C4E-4A68-9D3F-B82CC6705A44}" srcOrd="0" destOrd="0" parTransId="{8201EB4A-6E2A-475F-BB38-9D1B315F1459}" sibTransId="{92974413-F835-4AC0-95EC-B7372B97A24D}"/>
    <dgm:cxn modelId="{2164A04D-22CD-4844-9553-6D3B9576F62F}" type="presOf" srcId="{3424DF0E-8803-4F27-89A2-0F06A0625C0B}" destId="{736E02AA-40D9-4F0D-9738-308038B9AD7C}" srcOrd="0" destOrd="0" presId="urn:microsoft.com/office/officeart/2005/8/layout/process1"/>
    <dgm:cxn modelId="{9503AC71-E16D-4293-B0F8-27559CAEC430}" type="presOf" srcId="{0A60BA8E-14DC-4C92-9AFF-78CE8296E035}" destId="{7B38678A-A5C5-4F68-A7D2-2AC6C8876D3F}" srcOrd="0" destOrd="0" presId="urn:microsoft.com/office/officeart/2005/8/layout/process1"/>
    <dgm:cxn modelId="{8D0E147D-BBD7-4A78-BCAA-8A3D1F5E73B5}" type="presOf" srcId="{92974413-F835-4AC0-95EC-B7372B97A24D}" destId="{BABC006C-B1C4-4F7A-8140-559758C57964}" srcOrd="0" destOrd="0" presId="urn:microsoft.com/office/officeart/2005/8/layout/process1"/>
    <dgm:cxn modelId="{C6917A80-C4F1-48F4-AF03-0EF223B98476}" type="presOf" srcId="{41339EC1-E72D-43B2-B1B3-47B33EA12326}" destId="{59625F5F-4CB5-45F9-9F4C-27794981B3A1}" srcOrd="0" destOrd="0" presId="urn:microsoft.com/office/officeart/2005/8/layout/process1"/>
    <dgm:cxn modelId="{2AEB2185-3A57-435B-865F-31D2759EAAFC}" type="presOf" srcId="{29E74AD2-8C4E-4A68-9D3F-B82CC6705A44}" destId="{8CC8090B-3C0F-461C-8462-0209F020D77D}" srcOrd="0" destOrd="0" presId="urn:microsoft.com/office/officeart/2005/8/layout/process1"/>
    <dgm:cxn modelId="{F5580592-6E5C-496B-8712-3DF5B8F94B06}" type="presOf" srcId="{1EE23F48-B6F7-4960-A9F2-4309EA8C6111}" destId="{4348F600-E1D4-4894-BAF9-0D14CE2FA41E}" srcOrd="1" destOrd="0" presId="urn:microsoft.com/office/officeart/2005/8/layout/process1"/>
    <dgm:cxn modelId="{701E0A9A-D558-473D-94BC-3EC224179D2F}" type="presOf" srcId="{92974413-F835-4AC0-95EC-B7372B97A24D}" destId="{6D2C4659-71A3-4FB7-AA53-9C5B071BF320}" srcOrd="1" destOrd="0" presId="urn:microsoft.com/office/officeart/2005/8/layout/process1"/>
    <dgm:cxn modelId="{7FEDAD9A-DEB1-4281-94E7-870F4EEB939B}" srcId="{0A60BA8E-14DC-4C92-9AFF-78CE8296E035}" destId="{3424DF0E-8803-4F27-89A2-0F06A0625C0B}" srcOrd="1" destOrd="0" parTransId="{33B8B983-10E6-4B6B-A4BB-63EAD2C7AF42}" sibTransId="{1EE23F48-B6F7-4960-A9F2-4309EA8C6111}"/>
    <dgm:cxn modelId="{53D1F5E0-B400-4856-81D1-E1FC2A6EE9C7}" srcId="{0A60BA8E-14DC-4C92-9AFF-78CE8296E035}" destId="{41339EC1-E72D-43B2-B1B3-47B33EA12326}" srcOrd="2" destOrd="0" parTransId="{B5CAD8E7-BA9B-4F2C-9AF2-C7FE60BB2BFA}" sibTransId="{3AA76CD8-B80E-4BB9-B111-692C6E1E61A4}"/>
    <dgm:cxn modelId="{644CF1EC-637F-464F-B9E3-1D2281F4BC3B}" type="presOf" srcId="{1EE23F48-B6F7-4960-A9F2-4309EA8C6111}" destId="{57C6488B-1EE7-48B9-98D7-5D5A97E05E40}" srcOrd="0" destOrd="0" presId="urn:microsoft.com/office/officeart/2005/8/layout/process1"/>
    <dgm:cxn modelId="{A6416D04-439D-41C6-AC09-BE9267BD22F6}" type="presParOf" srcId="{7B38678A-A5C5-4F68-A7D2-2AC6C8876D3F}" destId="{8CC8090B-3C0F-461C-8462-0209F020D77D}" srcOrd="0" destOrd="0" presId="urn:microsoft.com/office/officeart/2005/8/layout/process1"/>
    <dgm:cxn modelId="{6467E7C9-4750-4C8A-8EEE-EC68D1DB5CAB}" type="presParOf" srcId="{7B38678A-A5C5-4F68-A7D2-2AC6C8876D3F}" destId="{BABC006C-B1C4-4F7A-8140-559758C57964}" srcOrd="1" destOrd="0" presId="urn:microsoft.com/office/officeart/2005/8/layout/process1"/>
    <dgm:cxn modelId="{DC41954D-931E-4A29-B2F9-32BA08D01CAA}" type="presParOf" srcId="{BABC006C-B1C4-4F7A-8140-559758C57964}" destId="{6D2C4659-71A3-4FB7-AA53-9C5B071BF320}" srcOrd="0" destOrd="0" presId="urn:microsoft.com/office/officeart/2005/8/layout/process1"/>
    <dgm:cxn modelId="{C1DFB265-45C0-43E0-B717-10CFDE71A1F7}" type="presParOf" srcId="{7B38678A-A5C5-4F68-A7D2-2AC6C8876D3F}" destId="{736E02AA-40D9-4F0D-9738-308038B9AD7C}" srcOrd="2" destOrd="0" presId="urn:microsoft.com/office/officeart/2005/8/layout/process1"/>
    <dgm:cxn modelId="{E4C090B7-8E19-4421-9579-F2395B96BCE6}" type="presParOf" srcId="{7B38678A-A5C5-4F68-A7D2-2AC6C8876D3F}" destId="{57C6488B-1EE7-48B9-98D7-5D5A97E05E40}" srcOrd="3" destOrd="0" presId="urn:microsoft.com/office/officeart/2005/8/layout/process1"/>
    <dgm:cxn modelId="{B2E723DC-2A7E-47C5-B847-C3A61DD92FCD}" type="presParOf" srcId="{57C6488B-1EE7-48B9-98D7-5D5A97E05E40}" destId="{4348F600-E1D4-4894-BAF9-0D14CE2FA41E}" srcOrd="0" destOrd="0" presId="urn:microsoft.com/office/officeart/2005/8/layout/process1"/>
    <dgm:cxn modelId="{ED3060C1-D3BA-4369-B82B-E724DC0980B6}" type="presParOf" srcId="{7B38678A-A5C5-4F68-A7D2-2AC6C8876D3F}" destId="{59625F5F-4CB5-45F9-9F4C-27794981B3A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A08F5B1-98E1-4A20-9848-5C888B698CA1}"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s-ES"/>
        </a:p>
      </dgm:t>
    </dgm:pt>
    <dgm:pt modelId="{49337EB9-0A1B-47A4-8B2C-B056ADC3BB48}">
      <dgm:prSet phldrT="[Texto]"/>
      <dgm:spPr/>
      <dgm:t>
        <a:bodyPr/>
        <a:lstStyle/>
        <a:p>
          <a:r>
            <a:rPr lang="es-MX" dirty="0"/>
            <a:t>Docentes que den testimonio de vida, que envíen mensajes positivos a los estudiantes, en todo momento, en la línea del respeto, la armonía, la convivencia pacífica, la justicia y la paz con los miembros de la sociedad.</a:t>
          </a:r>
          <a:endParaRPr lang="es-ES" dirty="0"/>
        </a:p>
      </dgm:t>
    </dgm:pt>
    <dgm:pt modelId="{5F6C873F-C7D1-4247-8EE0-A801AE8578FC}" type="parTrans" cxnId="{CD80FFE2-9B11-4B36-A055-AD9152944BA9}">
      <dgm:prSet/>
      <dgm:spPr/>
      <dgm:t>
        <a:bodyPr/>
        <a:lstStyle/>
        <a:p>
          <a:endParaRPr lang="es-ES"/>
        </a:p>
      </dgm:t>
    </dgm:pt>
    <dgm:pt modelId="{9AE79C3D-6023-4BA1-8386-AFEBBBC93013}" type="sibTrans" cxnId="{CD80FFE2-9B11-4B36-A055-AD9152944BA9}">
      <dgm:prSet/>
      <dgm:spPr/>
      <dgm:t>
        <a:bodyPr/>
        <a:lstStyle/>
        <a:p>
          <a:endParaRPr lang="es-ES"/>
        </a:p>
      </dgm:t>
    </dgm:pt>
    <dgm:pt modelId="{77938D72-62DA-4F7E-BBAB-CA24F34F3532}" type="pres">
      <dgm:prSet presAssocID="{EA08F5B1-98E1-4A20-9848-5C888B698CA1}" presName="diagram" presStyleCnt="0">
        <dgm:presLayoutVars>
          <dgm:dir/>
          <dgm:resizeHandles val="exact"/>
        </dgm:presLayoutVars>
      </dgm:prSet>
      <dgm:spPr/>
    </dgm:pt>
    <dgm:pt modelId="{EAB7413A-9D87-42E4-AE37-5035A13B838E}" type="pres">
      <dgm:prSet presAssocID="{49337EB9-0A1B-47A4-8B2C-B056ADC3BB48}" presName="node" presStyleLbl="node1" presStyleIdx="0" presStyleCnt="1" custLinFactNeighborY="6123">
        <dgm:presLayoutVars>
          <dgm:bulletEnabled val="1"/>
        </dgm:presLayoutVars>
      </dgm:prSet>
      <dgm:spPr/>
    </dgm:pt>
  </dgm:ptLst>
  <dgm:cxnLst>
    <dgm:cxn modelId="{6B53B382-F427-4CBC-A5B3-F3CC62494799}" type="presOf" srcId="{EA08F5B1-98E1-4A20-9848-5C888B698CA1}" destId="{77938D72-62DA-4F7E-BBAB-CA24F34F3532}" srcOrd="0" destOrd="0" presId="urn:microsoft.com/office/officeart/2005/8/layout/default"/>
    <dgm:cxn modelId="{35796286-6A28-4F25-8219-DF7883E08D9A}" type="presOf" srcId="{49337EB9-0A1B-47A4-8B2C-B056ADC3BB48}" destId="{EAB7413A-9D87-42E4-AE37-5035A13B838E}" srcOrd="0" destOrd="0" presId="urn:microsoft.com/office/officeart/2005/8/layout/default"/>
    <dgm:cxn modelId="{CD80FFE2-9B11-4B36-A055-AD9152944BA9}" srcId="{EA08F5B1-98E1-4A20-9848-5C888B698CA1}" destId="{49337EB9-0A1B-47A4-8B2C-B056ADC3BB48}" srcOrd="0" destOrd="0" parTransId="{5F6C873F-C7D1-4247-8EE0-A801AE8578FC}" sibTransId="{9AE79C3D-6023-4BA1-8386-AFEBBBC93013}"/>
    <dgm:cxn modelId="{0E04C426-82BD-4586-B031-428101446307}" type="presParOf" srcId="{77938D72-62DA-4F7E-BBAB-CA24F34F3532}" destId="{EAB7413A-9D87-42E4-AE37-5035A13B838E}"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A08F5B1-98E1-4A20-9848-5C888B698CA1}"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s-ES"/>
        </a:p>
      </dgm:t>
    </dgm:pt>
    <dgm:pt modelId="{49337EB9-0A1B-47A4-8B2C-B056ADC3BB48}">
      <dgm:prSet phldrT="[Texto]"/>
      <dgm:spPr/>
      <dgm:t>
        <a:bodyPr/>
        <a:lstStyle/>
        <a:p>
          <a:r>
            <a:rPr lang="es-MX" dirty="0"/>
            <a:t>Docentes que argumenten sus decisiones y sus acciones en el trabajo del aula, en un sentido constructivo, de tal forma que contribuyan con la formación de un criterio adecuado y la toma de decisiones en los estudiantes.</a:t>
          </a:r>
          <a:endParaRPr lang="es-ES" dirty="0"/>
        </a:p>
      </dgm:t>
    </dgm:pt>
    <dgm:pt modelId="{5F6C873F-C7D1-4247-8EE0-A801AE8578FC}" type="parTrans" cxnId="{CD80FFE2-9B11-4B36-A055-AD9152944BA9}">
      <dgm:prSet/>
      <dgm:spPr/>
      <dgm:t>
        <a:bodyPr/>
        <a:lstStyle/>
        <a:p>
          <a:endParaRPr lang="es-ES"/>
        </a:p>
      </dgm:t>
    </dgm:pt>
    <dgm:pt modelId="{9AE79C3D-6023-4BA1-8386-AFEBBBC93013}" type="sibTrans" cxnId="{CD80FFE2-9B11-4B36-A055-AD9152944BA9}">
      <dgm:prSet/>
      <dgm:spPr/>
      <dgm:t>
        <a:bodyPr/>
        <a:lstStyle/>
        <a:p>
          <a:endParaRPr lang="es-ES"/>
        </a:p>
      </dgm:t>
    </dgm:pt>
    <dgm:pt modelId="{77938D72-62DA-4F7E-BBAB-CA24F34F3532}" type="pres">
      <dgm:prSet presAssocID="{EA08F5B1-98E1-4A20-9848-5C888B698CA1}" presName="diagram" presStyleCnt="0">
        <dgm:presLayoutVars>
          <dgm:dir/>
          <dgm:resizeHandles val="exact"/>
        </dgm:presLayoutVars>
      </dgm:prSet>
      <dgm:spPr/>
    </dgm:pt>
    <dgm:pt modelId="{EAB7413A-9D87-42E4-AE37-5035A13B838E}" type="pres">
      <dgm:prSet presAssocID="{49337EB9-0A1B-47A4-8B2C-B056ADC3BB48}" presName="node" presStyleLbl="node1" presStyleIdx="0" presStyleCnt="1" custLinFactNeighborY="6123">
        <dgm:presLayoutVars>
          <dgm:bulletEnabled val="1"/>
        </dgm:presLayoutVars>
      </dgm:prSet>
      <dgm:spPr/>
    </dgm:pt>
  </dgm:ptLst>
  <dgm:cxnLst>
    <dgm:cxn modelId="{6B53B382-F427-4CBC-A5B3-F3CC62494799}" type="presOf" srcId="{EA08F5B1-98E1-4A20-9848-5C888B698CA1}" destId="{77938D72-62DA-4F7E-BBAB-CA24F34F3532}" srcOrd="0" destOrd="0" presId="urn:microsoft.com/office/officeart/2005/8/layout/default"/>
    <dgm:cxn modelId="{35796286-6A28-4F25-8219-DF7883E08D9A}" type="presOf" srcId="{49337EB9-0A1B-47A4-8B2C-B056ADC3BB48}" destId="{EAB7413A-9D87-42E4-AE37-5035A13B838E}" srcOrd="0" destOrd="0" presId="urn:microsoft.com/office/officeart/2005/8/layout/default"/>
    <dgm:cxn modelId="{CD80FFE2-9B11-4B36-A055-AD9152944BA9}" srcId="{EA08F5B1-98E1-4A20-9848-5C888B698CA1}" destId="{49337EB9-0A1B-47A4-8B2C-B056ADC3BB48}" srcOrd="0" destOrd="0" parTransId="{5F6C873F-C7D1-4247-8EE0-A801AE8578FC}" sibTransId="{9AE79C3D-6023-4BA1-8386-AFEBBBC93013}"/>
    <dgm:cxn modelId="{0E04C426-82BD-4586-B031-428101446307}" type="presParOf" srcId="{77938D72-62DA-4F7E-BBAB-CA24F34F3532}" destId="{EAB7413A-9D87-42E4-AE37-5035A13B838E}"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A60BA8E-14DC-4C92-9AFF-78CE8296E035}" type="doc">
      <dgm:prSet loTypeId="urn:microsoft.com/office/officeart/2005/8/layout/process1" loCatId="process" qsTypeId="urn:microsoft.com/office/officeart/2005/8/quickstyle/simple1" qsCatId="simple" csTypeId="urn:microsoft.com/office/officeart/2005/8/colors/colorful1" csCatId="colorful" phldr="1"/>
      <dgm:spPr/>
    </dgm:pt>
    <dgm:pt modelId="{29E74AD2-8C4E-4A68-9D3F-B82CC6705A44}">
      <dgm:prSet phldrT="[Texto]"/>
      <dgm:spPr/>
      <dgm:t>
        <a:bodyPr/>
        <a:lstStyle/>
        <a:p>
          <a:r>
            <a:rPr lang="es-MX" b="1" dirty="0"/>
            <a:t>Presenta argumentos válidos.</a:t>
          </a:r>
          <a:endParaRPr lang="es-ES" b="1" dirty="0"/>
        </a:p>
      </dgm:t>
    </dgm:pt>
    <dgm:pt modelId="{8201EB4A-6E2A-475F-BB38-9D1B315F1459}" type="parTrans" cxnId="{73E14F2B-2F8A-46BC-B67C-5EA105E1283A}">
      <dgm:prSet/>
      <dgm:spPr/>
      <dgm:t>
        <a:bodyPr/>
        <a:lstStyle/>
        <a:p>
          <a:endParaRPr lang="es-ES" b="1"/>
        </a:p>
      </dgm:t>
    </dgm:pt>
    <dgm:pt modelId="{92974413-F835-4AC0-95EC-B7372B97A24D}" type="sibTrans" cxnId="{73E14F2B-2F8A-46BC-B67C-5EA105E1283A}">
      <dgm:prSet/>
      <dgm:spPr/>
      <dgm:t>
        <a:bodyPr/>
        <a:lstStyle/>
        <a:p>
          <a:endParaRPr lang="es-ES" b="1"/>
        </a:p>
      </dgm:t>
    </dgm:pt>
    <dgm:pt modelId="{3424DF0E-8803-4F27-89A2-0F06A0625C0B}">
      <dgm:prSet phldrT="[Texto]"/>
      <dgm:spPr/>
      <dgm:t>
        <a:bodyPr/>
        <a:lstStyle/>
        <a:p>
          <a:r>
            <a:rPr lang="es-MX" b="1" dirty="0"/>
            <a:t>Acepta argumentos de tus estudiantes</a:t>
          </a:r>
          <a:endParaRPr lang="es-ES" b="1" dirty="0"/>
        </a:p>
      </dgm:t>
    </dgm:pt>
    <dgm:pt modelId="{33B8B983-10E6-4B6B-A4BB-63EAD2C7AF42}" type="parTrans" cxnId="{7FEDAD9A-DEB1-4281-94E7-870F4EEB939B}">
      <dgm:prSet/>
      <dgm:spPr/>
      <dgm:t>
        <a:bodyPr/>
        <a:lstStyle/>
        <a:p>
          <a:endParaRPr lang="es-ES" b="1"/>
        </a:p>
      </dgm:t>
    </dgm:pt>
    <dgm:pt modelId="{1EE23F48-B6F7-4960-A9F2-4309EA8C6111}" type="sibTrans" cxnId="{7FEDAD9A-DEB1-4281-94E7-870F4EEB939B}">
      <dgm:prSet/>
      <dgm:spPr/>
      <dgm:t>
        <a:bodyPr/>
        <a:lstStyle/>
        <a:p>
          <a:endParaRPr lang="es-ES" b="1"/>
        </a:p>
      </dgm:t>
    </dgm:pt>
    <dgm:pt modelId="{41339EC1-E72D-43B2-B1B3-47B33EA12326}">
      <dgm:prSet phldrT="[Texto]"/>
      <dgm:spPr/>
      <dgm:t>
        <a:bodyPr/>
        <a:lstStyle/>
        <a:p>
          <a:r>
            <a:rPr lang="es-MX" b="1" dirty="0"/>
            <a:t>Motiva la argumentación y la mejora en la toma de decisiones</a:t>
          </a:r>
          <a:endParaRPr lang="es-ES" b="1" dirty="0"/>
        </a:p>
      </dgm:t>
    </dgm:pt>
    <dgm:pt modelId="{B5CAD8E7-BA9B-4F2C-9AF2-C7FE60BB2BFA}" type="parTrans" cxnId="{53D1F5E0-B400-4856-81D1-E1FC2A6EE9C7}">
      <dgm:prSet/>
      <dgm:spPr/>
      <dgm:t>
        <a:bodyPr/>
        <a:lstStyle/>
        <a:p>
          <a:endParaRPr lang="es-ES" b="1"/>
        </a:p>
      </dgm:t>
    </dgm:pt>
    <dgm:pt modelId="{3AA76CD8-B80E-4BB9-B111-692C6E1E61A4}" type="sibTrans" cxnId="{53D1F5E0-B400-4856-81D1-E1FC2A6EE9C7}">
      <dgm:prSet/>
      <dgm:spPr/>
      <dgm:t>
        <a:bodyPr/>
        <a:lstStyle/>
        <a:p>
          <a:endParaRPr lang="es-ES" b="1"/>
        </a:p>
      </dgm:t>
    </dgm:pt>
    <dgm:pt modelId="{7B38678A-A5C5-4F68-A7D2-2AC6C8876D3F}" type="pres">
      <dgm:prSet presAssocID="{0A60BA8E-14DC-4C92-9AFF-78CE8296E035}" presName="Name0" presStyleCnt="0">
        <dgm:presLayoutVars>
          <dgm:dir/>
          <dgm:resizeHandles val="exact"/>
        </dgm:presLayoutVars>
      </dgm:prSet>
      <dgm:spPr/>
    </dgm:pt>
    <dgm:pt modelId="{8CC8090B-3C0F-461C-8462-0209F020D77D}" type="pres">
      <dgm:prSet presAssocID="{29E74AD2-8C4E-4A68-9D3F-B82CC6705A44}" presName="node" presStyleLbl="node1" presStyleIdx="0" presStyleCnt="3">
        <dgm:presLayoutVars>
          <dgm:bulletEnabled val="1"/>
        </dgm:presLayoutVars>
      </dgm:prSet>
      <dgm:spPr/>
    </dgm:pt>
    <dgm:pt modelId="{BABC006C-B1C4-4F7A-8140-559758C57964}" type="pres">
      <dgm:prSet presAssocID="{92974413-F835-4AC0-95EC-B7372B97A24D}" presName="sibTrans" presStyleLbl="sibTrans2D1" presStyleIdx="0" presStyleCnt="2"/>
      <dgm:spPr/>
    </dgm:pt>
    <dgm:pt modelId="{6D2C4659-71A3-4FB7-AA53-9C5B071BF320}" type="pres">
      <dgm:prSet presAssocID="{92974413-F835-4AC0-95EC-B7372B97A24D}" presName="connectorText" presStyleLbl="sibTrans2D1" presStyleIdx="0" presStyleCnt="2"/>
      <dgm:spPr/>
    </dgm:pt>
    <dgm:pt modelId="{736E02AA-40D9-4F0D-9738-308038B9AD7C}" type="pres">
      <dgm:prSet presAssocID="{3424DF0E-8803-4F27-89A2-0F06A0625C0B}" presName="node" presStyleLbl="node1" presStyleIdx="1" presStyleCnt="3">
        <dgm:presLayoutVars>
          <dgm:bulletEnabled val="1"/>
        </dgm:presLayoutVars>
      </dgm:prSet>
      <dgm:spPr/>
    </dgm:pt>
    <dgm:pt modelId="{57C6488B-1EE7-48B9-98D7-5D5A97E05E40}" type="pres">
      <dgm:prSet presAssocID="{1EE23F48-B6F7-4960-A9F2-4309EA8C6111}" presName="sibTrans" presStyleLbl="sibTrans2D1" presStyleIdx="1" presStyleCnt="2"/>
      <dgm:spPr/>
    </dgm:pt>
    <dgm:pt modelId="{4348F600-E1D4-4894-BAF9-0D14CE2FA41E}" type="pres">
      <dgm:prSet presAssocID="{1EE23F48-B6F7-4960-A9F2-4309EA8C6111}" presName="connectorText" presStyleLbl="sibTrans2D1" presStyleIdx="1" presStyleCnt="2"/>
      <dgm:spPr/>
    </dgm:pt>
    <dgm:pt modelId="{59625F5F-4CB5-45F9-9F4C-27794981B3A1}" type="pres">
      <dgm:prSet presAssocID="{41339EC1-E72D-43B2-B1B3-47B33EA12326}" presName="node" presStyleLbl="node1" presStyleIdx="2" presStyleCnt="3">
        <dgm:presLayoutVars>
          <dgm:bulletEnabled val="1"/>
        </dgm:presLayoutVars>
      </dgm:prSet>
      <dgm:spPr/>
    </dgm:pt>
  </dgm:ptLst>
  <dgm:cxnLst>
    <dgm:cxn modelId="{73E14F2B-2F8A-46BC-B67C-5EA105E1283A}" srcId="{0A60BA8E-14DC-4C92-9AFF-78CE8296E035}" destId="{29E74AD2-8C4E-4A68-9D3F-B82CC6705A44}" srcOrd="0" destOrd="0" parTransId="{8201EB4A-6E2A-475F-BB38-9D1B315F1459}" sibTransId="{92974413-F835-4AC0-95EC-B7372B97A24D}"/>
    <dgm:cxn modelId="{2164A04D-22CD-4844-9553-6D3B9576F62F}" type="presOf" srcId="{3424DF0E-8803-4F27-89A2-0F06A0625C0B}" destId="{736E02AA-40D9-4F0D-9738-308038B9AD7C}" srcOrd="0" destOrd="0" presId="urn:microsoft.com/office/officeart/2005/8/layout/process1"/>
    <dgm:cxn modelId="{9503AC71-E16D-4293-B0F8-27559CAEC430}" type="presOf" srcId="{0A60BA8E-14DC-4C92-9AFF-78CE8296E035}" destId="{7B38678A-A5C5-4F68-A7D2-2AC6C8876D3F}" srcOrd="0" destOrd="0" presId="urn:microsoft.com/office/officeart/2005/8/layout/process1"/>
    <dgm:cxn modelId="{8D0E147D-BBD7-4A78-BCAA-8A3D1F5E73B5}" type="presOf" srcId="{92974413-F835-4AC0-95EC-B7372B97A24D}" destId="{BABC006C-B1C4-4F7A-8140-559758C57964}" srcOrd="0" destOrd="0" presId="urn:microsoft.com/office/officeart/2005/8/layout/process1"/>
    <dgm:cxn modelId="{C6917A80-C4F1-48F4-AF03-0EF223B98476}" type="presOf" srcId="{41339EC1-E72D-43B2-B1B3-47B33EA12326}" destId="{59625F5F-4CB5-45F9-9F4C-27794981B3A1}" srcOrd="0" destOrd="0" presId="urn:microsoft.com/office/officeart/2005/8/layout/process1"/>
    <dgm:cxn modelId="{2AEB2185-3A57-435B-865F-31D2759EAAFC}" type="presOf" srcId="{29E74AD2-8C4E-4A68-9D3F-B82CC6705A44}" destId="{8CC8090B-3C0F-461C-8462-0209F020D77D}" srcOrd="0" destOrd="0" presId="urn:microsoft.com/office/officeart/2005/8/layout/process1"/>
    <dgm:cxn modelId="{F5580592-6E5C-496B-8712-3DF5B8F94B06}" type="presOf" srcId="{1EE23F48-B6F7-4960-A9F2-4309EA8C6111}" destId="{4348F600-E1D4-4894-BAF9-0D14CE2FA41E}" srcOrd="1" destOrd="0" presId="urn:microsoft.com/office/officeart/2005/8/layout/process1"/>
    <dgm:cxn modelId="{701E0A9A-D558-473D-94BC-3EC224179D2F}" type="presOf" srcId="{92974413-F835-4AC0-95EC-B7372B97A24D}" destId="{6D2C4659-71A3-4FB7-AA53-9C5B071BF320}" srcOrd="1" destOrd="0" presId="urn:microsoft.com/office/officeart/2005/8/layout/process1"/>
    <dgm:cxn modelId="{7FEDAD9A-DEB1-4281-94E7-870F4EEB939B}" srcId="{0A60BA8E-14DC-4C92-9AFF-78CE8296E035}" destId="{3424DF0E-8803-4F27-89A2-0F06A0625C0B}" srcOrd="1" destOrd="0" parTransId="{33B8B983-10E6-4B6B-A4BB-63EAD2C7AF42}" sibTransId="{1EE23F48-B6F7-4960-A9F2-4309EA8C6111}"/>
    <dgm:cxn modelId="{53D1F5E0-B400-4856-81D1-E1FC2A6EE9C7}" srcId="{0A60BA8E-14DC-4C92-9AFF-78CE8296E035}" destId="{41339EC1-E72D-43B2-B1B3-47B33EA12326}" srcOrd="2" destOrd="0" parTransId="{B5CAD8E7-BA9B-4F2C-9AF2-C7FE60BB2BFA}" sibTransId="{3AA76CD8-B80E-4BB9-B111-692C6E1E61A4}"/>
    <dgm:cxn modelId="{644CF1EC-637F-464F-B9E3-1D2281F4BC3B}" type="presOf" srcId="{1EE23F48-B6F7-4960-A9F2-4309EA8C6111}" destId="{57C6488B-1EE7-48B9-98D7-5D5A97E05E40}" srcOrd="0" destOrd="0" presId="urn:microsoft.com/office/officeart/2005/8/layout/process1"/>
    <dgm:cxn modelId="{A6416D04-439D-41C6-AC09-BE9267BD22F6}" type="presParOf" srcId="{7B38678A-A5C5-4F68-A7D2-2AC6C8876D3F}" destId="{8CC8090B-3C0F-461C-8462-0209F020D77D}" srcOrd="0" destOrd="0" presId="urn:microsoft.com/office/officeart/2005/8/layout/process1"/>
    <dgm:cxn modelId="{6467E7C9-4750-4C8A-8EEE-EC68D1DB5CAB}" type="presParOf" srcId="{7B38678A-A5C5-4F68-A7D2-2AC6C8876D3F}" destId="{BABC006C-B1C4-4F7A-8140-559758C57964}" srcOrd="1" destOrd="0" presId="urn:microsoft.com/office/officeart/2005/8/layout/process1"/>
    <dgm:cxn modelId="{DC41954D-931E-4A29-B2F9-32BA08D01CAA}" type="presParOf" srcId="{BABC006C-B1C4-4F7A-8140-559758C57964}" destId="{6D2C4659-71A3-4FB7-AA53-9C5B071BF320}" srcOrd="0" destOrd="0" presId="urn:microsoft.com/office/officeart/2005/8/layout/process1"/>
    <dgm:cxn modelId="{C1DFB265-45C0-43E0-B717-10CFDE71A1F7}" type="presParOf" srcId="{7B38678A-A5C5-4F68-A7D2-2AC6C8876D3F}" destId="{736E02AA-40D9-4F0D-9738-308038B9AD7C}" srcOrd="2" destOrd="0" presId="urn:microsoft.com/office/officeart/2005/8/layout/process1"/>
    <dgm:cxn modelId="{E4C090B7-8E19-4421-9579-F2395B96BCE6}" type="presParOf" srcId="{7B38678A-A5C5-4F68-A7D2-2AC6C8876D3F}" destId="{57C6488B-1EE7-48B9-98D7-5D5A97E05E40}" srcOrd="3" destOrd="0" presId="urn:microsoft.com/office/officeart/2005/8/layout/process1"/>
    <dgm:cxn modelId="{B2E723DC-2A7E-47C5-B847-C3A61DD92FCD}" type="presParOf" srcId="{57C6488B-1EE7-48B9-98D7-5D5A97E05E40}" destId="{4348F600-E1D4-4894-BAF9-0D14CE2FA41E}" srcOrd="0" destOrd="0" presId="urn:microsoft.com/office/officeart/2005/8/layout/process1"/>
    <dgm:cxn modelId="{ED3060C1-D3BA-4369-B82B-E724DC0980B6}" type="presParOf" srcId="{7B38678A-A5C5-4F68-A7D2-2AC6C8876D3F}" destId="{59625F5F-4CB5-45F9-9F4C-27794981B3A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A08F5B1-98E1-4A20-9848-5C888B698CA1}"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s-ES"/>
        </a:p>
      </dgm:t>
    </dgm:pt>
    <dgm:pt modelId="{49337EB9-0A1B-47A4-8B2C-B056ADC3BB48}">
      <dgm:prSet phldrT="[Texto]"/>
      <dgm:spPr/>
      <dgm:t>
        <a:bodyPr/>
        <a:lstStyle/>
        <a:p>
          <a:r>
            <a:rPr lang="es-MX" dirty="0"/>
            <a:t>Docentes que sean generosos en su trabajo colaborativo, que impulsen los colegiados a los que pertenecen, para crear sinergias, en beneficio de la comunidad educativa.</a:t>
          </a:r>
          <a:endParaRPr lang="es-ES" dirty="0"/>
        </a:p>
      </dgm:t>
    </dgm:pt>
    <dgm:pt modelId="{5F6C873F-C7D1-4247-8EE0-A801AE8578FC}" type="parTrans" cxnId="{CD80FFE2-9B11-4B36-A055-AD9152944BA9}">
      <dgm:prSet/>
      <dgm:spPr/>
      <dgm:t>
        <a:bodyPr/>
        <a:lstStyle/>
        <a:p>
          <a:endParaRPr lang="es-ES"/>
        </a:p>
      </dgm:t>
    </dgm:pt>
    <dgm:pt modelId="{9AE79C3D-6023-4BA1-8386-AFEBBBC93013}" type="sibTrans" cxnId="{CD80FFE2-9B11-4B36-A055-AD9152944BA9}">
      <dgm:prSet/>
      <dgm:spPr/>
      <dgm:t>
        <a:bodyPr/>
        <a:lstStyle/>
        <a:p>
          <a:endParaRPr lang="es-ES"/>
        </a:p>
      </dgm:t>
    </dgm:pt>
    <dgm:pt modelId="{77938D72-62DA-4F7E-BBAB-CA24F34F3532}" type="pres">
      <dgm:prSet presAssocID="{EA08F5B1-98E1-4A20-9848-5C888B698CA1}" presName="diagram" presStyleCnt="0">
        <dgm:presLayoutVars>
          <dgm:dir/>
          <dgm:resizeHandles val="exact"/>
        </dgm:presLayoutVars>
      </dgm:prSet>
      <dgm:spPr/>
    </dgm:pt>
    <dgm:pt modelId="{EAB7413A-9D87-42E4-AE37-5035A13B838E}" type="pres">
      <dgm:prSet presAssocID="{49337EB9-0A1B-47A4-8B2C-B056ADC3BB48}" presName="node" presStyleLbl="node1" presStyleIdx="0" presStyleCnt="1" custLinFactNeighborY="-3539">
        <dgm:presLayoutVars>
          <dgm:bulletEnabled val="1"/>
        </dgm:presLayoutVars>
      </dgm:prSet>
      <dgm:spPr/>
    </dgm:pt>
  </dgm:ptLst>
  <dgm:cxnLst>
    <dgm:cxn modelId="{6B53B382-F427-4CBC-A5B3-F3CC62494799}" type="presOf" srcId="{EA08F5B1-98E1-4A20-9848-5C888B698CA1}" destId="{77938D72-62DA-4F7E-BBAB-CA24F34F3532}" srcOrd="0" destOrd="0" presId="urn:microsoft.com/office/officeart/2005/8/layout/default"/>
    <dgm:cxn modelId="{35796286-6A28-4F25-8219-DF7883E08D9A}" type="presOf" srcId="{49337EB9-0A1B-47A4-8B2C-B056ADC3BB48}" destId="{EAB7413A-9D87-42E4-AE37-5035A13B838E}" srcOrd="0" destOrd="0" presId="urn:microsoft.com/office/officeart/2005/8/layout/default"/>
    <dgm:cxn modelId="{CD80FFE2-9B11-4B36-A055-AD9152944BA9}" srcId="{EA08F5B1-98E1-4A20-9848-5C888B698CA1}" destId="{49337EB9-0A1B-47A4-8B2C-B056ADC3BB48}" srcOrd="0" destOrd="0" parTransId="{5F6C873F-C7D1-4247-8EE0-A801AE8578FC}" sibTransId="{9AE79C3D-6023-4BA1-8386-AFEBBBC93013}"/>
    <dgm:cxn modelId="{0E04C426-82BD-4586-B031-428101446307}" type="presParOf" srcId="{77938D72-62DA-4F7E-BBAB-CA24F34F3532}" destId="{EAB7413A-9D87-42E4-AE37-5035A13B838E}"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8C8265-A4CC-403D-8B9E-B40A28E43BBA}"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s-ES"/>
        </a:p>
      </dgm:t>
    </dgm:pt>
    <dgm:pt modelId="{89F60F4E-D70D-4C87-B304-957422C5EEBF}">
      <dgm:prSet phldrT="[Texto]" custT="1"/>
      <dgm:spPr/>
      <dgm:t>
        <a:bodyPr/>
        <a:lstStyle/>
        <a:p>
          <a:r>
            <a:rPr lang="es-MX" sz="2000" dirty="0"/>
            <a:t>La cualidad más observada fue la habilidad docente y la más deseada es la empatía </a:t>
          </a:r>
          <a:endParaRPr lang="es-ES" sz="2000" dirty="0"/>
        </a:p>
      </dgm:t>
    </dgm:pt>
    <dgm:pt modelId="{33AAB238-5AFF-442C-B22C-E82B27E7958D}" type="parTrans" cxnId="{AE334CED-04A8-4C65-8D79-9668DC65DB6B}">
      <dgm:prSet/>
      <dgm:spPr/>
      <dgm:t>
        <a:bodyPr/>
        <a:lstStyle/>
        <a:p>
          <a:endParaRPr lang="es-ES" sz="1600"/>
        </a:p>
      </dgm:t>
    </dgm:pt>
    <dgm:pt modelId="{9310C39C-3FE2-40AC-9708-691B0E7644BB}" type="sibTrans" cxnId="{AE334CED-04A8-4C65-8D79-9668DC65DB6B}">
      <dgm:prSet/>
      <dgm:spPr/>
      <dgm:t>
        <a:bodyPr/>
        <a:lstStyle/>
        <a:p>
          <a:endParaRPr lang="es-ES" sz="1600"/>
        </a:p>
      </dgm:t>
    </dgm:pt>
    <dgm:pt modelId="{B6FCEEBC-E491-4EE1-9D4D-75702B0B632B}">
      <dgm:prSet phldrT="[Texto]" custT="1"/>
      <dgm:spPr/>
      <dgm:t>
        <a:bodyPr/>
        <a:lstStyle/>
        <a:p>
          <a:r>
            <a:rPr lang="es-MX" sz="2000" dirty="0"/>
            <a:t>La cualidad que menos se menciona es ser motivador, y la que menos aparece como deseable es el respeto</a:t>
          </a:r>
          <a:endParaRPr lang="es-ES" sz="2000" dirty="0"/>
        </a:p>
      </dgm:t>
    </dgm:pt>
    <dgm:pt modelId="{39BAF5AB-18A0-4E12-BA3B-8B8E62CEC4CE}" type="parTrans" cxnId="{B5C7B39C-FC48-434B-8295-C74A557A27FE}">
      <dgm:prSet/>
      <dgm:spPr/>
      <dgm:t>
        <a:bodyPr/>
        <a:lstStyle/>
        <a:p>
          <a:endParaRPr lang="es-ES" sz="1600"/>
        </a:p>
      </dgm:t>
    </dgm:pt>
    <dgm:pt modelId="{22AAAC5D-69AF-46FB-BDB1-45315FE48AB2}" type="sibTrans" cxnId="{B5C7B39C-FC48-434B-8295-C74A557A27FE}">
      <dgm:prSet/>
      <dgm:spPr/>
      <dgm:t>
        <a:bodyPr/>
        <a:lstStyle/>
        <a:p>
          <a:endParaRPr lang="es-ES" sz="1600"/>
        </a:p>
      </dgm:t>
    </dgm:pt>
    <dgm:pt modelId="{8303475B-3C16-4C0E-B4D8-488F36D1EFFC}">
      <dgm:prSet phldrT="[Texto]" custT="1"/>
      <dgm:spPr/>
      <dgm:t>
        <a:bodyPr/>
        <a:lstStyle/>
        <a:p>
          <a:r>
            <a:rPr lang="es-MX" sz="2000" dirty="0"/>
            <a:t>Los estudiantes coinciden en la importancia del dominio de la asignatura y la vocación a la docencia</a:t>
          </a:r>
          <a:endParaRPr lang="es-ES" sz="2000" dirty="0"/>
        </a:p>
      </dgm:t>
    </dgm:pt>
    <dgm:pt modelId="{7C05E774-E566-47CC-AADC-BDB7176D6519}" type="parTrans" cxnId="{266B0859-C098-404D-B133-DC30F2322702}">
      <dgm:prSet/>
      <dgm:spPr/>
      <dgm:t>
        <a:bodyPr/>
        <a:lstStyle/>
        <a:p>
          <a:endParaRPr lang="es-ES" sz="1600"/>
        </a:p>
      </dgm:t>
    </dgm:pt>
    <dgm:pt modelId="{784EB57B-2388-4236-83E2-81B6868FE30C}" type="sibTrans" cxnId="{266B0859-C098-404D-B133-DC30F2322702}">
      <dgm:prSet/>
      <dgm:spPr/>
      <dgm:t>
        <a:bodyPr/>
        <a:lstStyle/>
        <a:p>
          <a:endParaRPr lang="es-ES" sz="1600"/>
        </a:p>
      </dgm:t>
    </dgm:pt>
    <dgm:pt modelId="{62417FCC-1A11-4AB1-A013-9BF2FB0816C7}" type="pres">
      <dgm:prSet presAssocID="{958C8265-A4CC-403D-8B9E-B40A28E43BBA}" presName="linear" presStyleCnt="0">
        <dgm:presLayoutVars>
          <dgm:dir/>
          <dgm:animLvl val="lvl"/>
          <dgm:resizeHandles val="exact"/>
        </dgm:presLayoutVars>
      </dgm:prSet>
      <dgm:spPr/>
    </dgm:pt>
    <dgm:pt modelId="{44795B8C-4510-40BE-A5A9-DAD44996F6EF}" type="pres">
      <dgm:prSet presAssocID="{89F60F4E-D70D-4C87-B304-957422C5EEBF}" presName="parentLin" presStyleCnt="0"/>
      <dgm:spPr/>
    </dgm:pt>
    <dgm:pt modelId="{ADE16B2C-DA05-47BC-ABBA-72FE695D74AF}" type="pres">
      <dgm:prSet presAssocID="{89F60F4E-D70D-4C87-B304-957422C5EEBF}" presName="parentLeftMargin" presStyleLbl="node1" presStyleIdx="0" presStyleCnt="3"/>
      <dgm:spPr/>
    </dgm:pt>
    <dgm:pt modelId="{E9764B55-3804-46CF-A5A8-4E1076BAF855}" type="pres">
      <dgm:prSet presAssocID="{89F60F4E-D70D-4C87-B304-957422C5EEBF}" presName="parentText" presStyleLbl="node1" presStyleIdx="0" presStyleCnt="3">
        <dgm:presLayoutVars>
          <dgm:chMax val="0"/>
          <dgm:bulletEnabled val="1"/>
        </dgm:presLayoutVars>
      </dgm:prSet>
      <dgm:spPr/>
    </dgm:pt>
    <dgm:pt modelId="{BA5DEF5D-88C7-4448-A8B3-5B3D922BBB1A}" type="pres">
      <dgm:prSet presAssocID="{89F60F4E-D70D-4C87-B304-957422C5EEBF}" presName="negativeSpace" presStyleCnt="0"/>
      <dgm:spPr/>
    </dgm:pt>
    <dgm:pt modelId="{6E8C2630-D62E-48EE-86E4-3AE8F13B8182}" type="pres">
      <dgm:prSet presAssocID="{89F60F4E-D70D-4C87-B304-957422C5EEBF}" presName="childText" presStyleLbl="conFgAcc1" presStyleIdx="0" presStyleCnt="3">
        <dgm:presLayoutVars>
          <dgm:bulletEnabled val="1"/>
        </dgm:presLayoutVars>
      </dgm:prSet>
      <dgm:spPr/>
    </dgm:pt>
    <dgm:pt modelId="{A8F33C5B-F806-431F-A32D-2FA85027873C}" type="pres">
      <dgm:prSet presAssocID="{9310C39C-3FE2-40AC-9708-691B0E7644BB}" presName="spaceBetweenRectangles" presStyleCnt="0"/>
      <dgm:spPr/>
    </dgm:pt>
    <dgm:pt modelId="{53E373BE-DA32-4FB7-B240-11C2274599B2}" type="pres">
      <dgm:prSet presAssocID="{B6FCEEBC-E491-4EE1-9D4D-75702B0B632B}" presName="parentLin" presStyleCnt="0"/>
      <dgm:spPr/>
    </dgm:pt>
    <dgm:pt modelId="{77DEA9D0-4C2C-4675-8157-C307B0BEA433}" type="pres">
      <dgm:prSet presAssocID="{B6FCEEBC-E491-4EE1-9D4D-75702B0B632B}" presName="parentLeftMargin" presStyleLbl="node1" presStyleIdx="0" presStyleCnt="3"/>
      <dgm:spPr/>
    </dgm:pt>
    <dgm:pt modelId="{8475BB60-70FF-4CF9-B049-875238CAA979}" type="pres">
      <dgm:prSet presAssocID="{B6FCEEBC-E491-4EE1-9D4D-75702B0B632B}" presName="parentText" presStyleLbl="node1" presStyleIdx="1" presStyleCnt="3">
        <dgm:presLayoutVars>
          <dgm:chMax val="0"/>
          <dgm:bulletEnabled val="1"/>
        </dgm:presLayoutVars>
      </dgm:prSet>
      <dgm:spPr/>
    </dgm:pt>
    <dgm:pt modelId="{F371106E-CCDD-4126-894C-E4C78A9996FC}" type="pres">
      <dgm:prSet presAssocID="{B6FCEEBC-E491-4EE1-9D4D-75702B0B632B}" presName="negativeSpace" presStyleCnt="0"/>
      <dgm:spPr/>
    </dgm:pt>
    <dgm:pt modelId="{FA04DD56-FC40-4B6B-B272-FB6293380CB8}" type="pres">
      <dgm:prSet presAssocID="{B6FCEEBC-E491-4EE1-9D4D-75702B0B632B}" presName="childText" presStyleLbl="conFgAcc1" presStyleIdx="1" presStyleCnt="3">
        <dgm:presLayoutVars>
          <dgm:bulletEnabled val="1"/>
        </dgm:presLayoutVars>
      </dgm:prSet>
      <dgm:spPr/>
    </dgm:pt>
    <dgm:pt modelId="{2D9FF4BE-296E-451F-B89B-93FEB7B50A10}" type="pres">
      <dgm:prSet presAssocID="{22AAAC5D-69AF-46FB-BDB1-45315FE48AB2}" presName="spaceBetweenRectangles" presStyleCnt="0"/>
      <dgm:spPr/>
    </dgm:pt>
    <dgm:pt modelId="{666C1276-13B8-4265-92FD-EEB9BC06B6DD}" type="pres">
      <dgm:prSet presAssocID="{8303475B-3C16-4C0E-B4D8-488F36D1EFFC}" presName="parentLin" presStyleCnt="0"/>
      <dgm:spPr/>
    </dgm:pt>
    <dgm:pt modelId="{2F639650-C126-4FAE-A4A1-E8CC5E68EF39}" type="pres">
      <dgm:prSet presAssocID="{8303475B-3C16-4C0E-B4D8-488F36D1EFFC}" presName="parentLeftMargin" presStyleLbl="node1" presStyleIdx="1" presStyleCnt="3"/>
      <dgm:spPr/>
    </dgm:pt>
    <dgm:pt modelId="{E90CE919-7D86-4271-B142-AB8734C3E470}" type="pres">
      <dgm:prSet presAssocID="{8303475B-3C16-4C0E-B4D8-488F36D1EFFC}" presName="parentText" presStyleLbl="node1" presStyleIdx="2" presStyleCnt="3">
        <dgm:presLayoutVars>
          <dgm:chMax val="0"/>
          <dgm:bulletEnabled val="1"/>
        </dgm:presLayoutVars>
      </dgm:prSet>
      <dgm:spPr/>
    </dgm:pt>
    <dgm:pt modelId="{783C2203-E306-4CB6-96F2-A3289F7E2418}" type="pres">
      <dgm:prSet presAssocID="{8303475B-3C16-4C0E-B4D8-488F36D1EFFC}" presName="negativeSpace" presStyleCnt="0"/>
      <dgm:spPr/>
    </dgm:pt>
    <dgm:pt modelId="{5E8B70B8-E90C-41E6-A540-48DFE6F090C7}" type="pres">
      <dgm:prSet presAssocID="{8303475B-3C16-4C0E-B4D8-488F36D1EFFC}" presName="childText" presStyleLbl="conFgAcc1" presStyleIdx="2" presStyleCnt="3">
        <dgm:presLayoutVars>
          <dgm:bulletEnabled val="1"/>
        </dgm:presLayoutVars>
      </dgm:prSet>
      <dgm:spPr/>
    </dgm:pt>
  </dgm:ptLst>
  <dgm:cxnLst>
    <dgm:cxn modelId="{5156752A-8711-4E79-BEED-8BCF87F355C1}" type="presOf" srcId="{8303475B-3C16-4C0E-B4D8-488F36D1EFFC}" destId="{E90CE919-7D86-4271-B142-AB8734C3E470}" srcOrd="1" destOrd="0" presId="urn:microsoft.com/office/officeart/2005/8/layout/list1"/>
    <dgm:cxn modelId="{266B0859-C098-404D-B133-DC30F2322702}" srcId="{958C8265-A4CC-403D-8B9E-B40A28E43BBA}" destId="{8303475B-3C16-4C0E-B4D8-488F36D1EFFC}" srcOrd="2" destOrd="0" parTransId="{7C05E774-E566-47CC-AADC-BDB7176D6519}" sibTransId="{784EB57B-2388-4236-83E2-81B6868FE30C}"/>
    <dgm:cxn modelId="{B5C7B39C-FC48-434B-8295-C74A557A27FE}" srcId="{958C8265-A4CC-403D-8B9E-B40A28E43BBA}" destId="{B6FCEEBC-E491-4EE1-9D4D-75702B0B632B}" srcOrd="1" destOrd="0" parTransId="{39BAF5AB-18A0-4E12-BA3B-8B8E62CEC4CE}" sibTransId="{22AAAC5D-69AF-46FB-BDB1-45315FE48AB2}"/>
    <dgm:cxn modelId="{1CEA28A2-8EA4-4E70-95D1-CA72388363F6}" type="presOf" srcId="{B6FCEEBC-E491-4EE1-9D4D-75702B0B632B}" destId="{8475BB60-70FF-4CF9-B049-875238CAA979}" srcOrd="1" destOrd="0" presId="urn:microsoft.com/office/officeart/2005/8/layout/list1"/>
    <dgm:cxn modelId="{7EE65BA8-BC7D-40FB-A929-8161CF748AED}" type="presOf" srcId="{958C8265-A4CC-403D-8B9E-B40A28E43BBA}" destId="{62417FCC-1A11-4AB1-A013-9BF2FB0816C7}" srcOrd="0" destOrd="0" presId="urn:microsoft.com/office/officeart/2005/8/layout/list1"/>
    <dgm:cxn modelId="{187ECEB7-D01E-4E3A-8712-9561B831101E}" type="presOf" srcId="{89F60F4E-D70D-4C87-B304-957422C5EEBF}" destId="{E9764B55-3804-46CF-A5A8-4E1076BAF855}" srcOrd="1" destOrd="0" presId="urn:microsoft.com/office/officeart/2005/8/layout/list1"/>
    <dgm:cxn modelId="{3CDA0EC0-13C3-4F33-8B8E-845D862BF9DB}" type="presOf" srcId="{B6FCEEBC-E491-4EE1-9D4D-75702B0B632B}" destId="{77DEA9D0-4C2C-4675-8157-C307B0BEA433}" srcOrd="0" destOrd="0" presId="urn:microsoft.com/office/officeart/2005/8/layout/list1"/>
    <dgm:cxn modelId="{2A4A5FDD-8BC0-4D41-A8A7-1002E0C523DD}" type="presOf" srcId="{8303475B-3C16-4C0E-B4D8-488F36D1EFFC}" destId="{2F639650-C126-4FAE-A4A1-E8CC5E68EF39}" srcOrd="0" destOrd="0" presId="urn:microsoft.com/office/officeart/2005/8/layout/list1"/>
    <dgm:cxn modelId="{AE334CED-04A8-4C65-8D79-9668DC65DB6B}" srcId="{958C8265-A4CC-403D-8B9E-B40A28E43BBA}" destId="{89F60F4E-D70D-4C87-B304-957422C5EEBF}" srcOrd="0" destOrd="0" parTransId="{33AAB238-5AFF-442C-B22C-E82B27E7958D}" sibTransId="{9310C39C-3FE2-40AC-9708-691B0E7644BB}"/>
    <dgm:cxn modelId="{F918FAFE-DF2A-4E04-8257-7F647CE385CA}" type="presOf" srcId="{89F60F4E-D70D-4C87-B304-957422C5EEBF}" destId="{ADE16B2C-DA05-47BC-ABBA-72FE695D74AF}" srcOrd="0" destOrd="0" presId="urn:microsoft.com/office/officeart/2005/8/layout/list1"/>
    <dgm:cxn modelId="{116EDA53-02F1-4093-B765-C784EC7BBC2D}" type="presParOf" srcId="{62417FCC-1A11-4AB1-A013-9BF2FB0816C7}" destId="{44795B8C-4510-40BE-A5A9-DAD44996F6EF}" srcOrd="0" destOrd="0" presId="urn:microsoft.com/office/officeart/2005/8/layout/list1"/>
    <dgm:cxn modelId="{49BB3FC6-ED09-409C-B5B3-E36526F21EE3}" type="presParOf" srcId="{44795B8C-4510-40BE-A5A9-DAD44996F6EF}" destId="{ADE16B2C-DA05-47BC-ABBA-72FE695D74AF}" srcOrd="0" destOrd="0" presId="urn:microsoft.com/office/officeart/2005/8/layout/list1"/>
    <dgm:cxn modelId="{FF85B14C-6A9A-483A-BC8D-F4C922A05AED}" type="presParOf" srcId="{44795B8C-4510-40BE-A5A9-DAD44996F6EF}" destId="{E9764B55-3804-46CF-A5A8-4E1076BAF855}" srcOrd="1" destOrd="0" presId="urn:microsoft.com/office/officeart/2005/8/layout/list1"/>
    <dgm:cxn modelId="{9D3B78C0-2770-45BD-A679-1F2A80F740A7}" type="presParOf" srcId="{62417FCC-1A11-4AB1-A013-9BF2FB0816C7}" destId="{BA5DEF5D-88C7-4448-A8B3-5B3D922BBB1A}" srcOrd="1" destOrd="0" presId="urn:microsoft.com/office/officeart/2005/8/layout/list1"/>
    <dgm:cxn modelId="{FC212A98-4CFC-4B0C-84E1-23D307726D99}" type="presParOf" srcId="{62417FCC-1A11-4AB1-A013-9BF2FB0816C7}" destId="{6E8C2630-D62E-48EE-86E4-3AE8F13B8182}" srcOrd="2" destOrd="0" presId="urn:microsoft.com/office/officeart/2005/8/layout/list1"/>
    <dgm:cxn modelId="{30B282C2-60D7-42CF-A883-715838C73D0B}" type="presParOf" srcId="{62417FCC-1A11-4AB1-A013-9BF2FB0816C7}" destId="{A8F33C5B-F806-431F-A32D-2FA85027873C}" srcOrd="3" destOrd="0" presId="urn:microsoft.com/office/officeart/2005/8/layout/list1"/>
    <dgm:cxn modelId="{67EAB0AA-3985-4730-8DEA-EFA0032614EF}" type="presParOf" srcId="{62417FCC-1A11-4AB1-A013-9BF2FB0816C7}" destId="{53E373BE-DA32-4FB7-B240-11C2274599B2}" srcOrd="4" destOrd="0" presId="urn:microsoft.com/office/officeart/2005/8/layout/list1"/>
    <dgm:cxn modelId="{0D2B151D-76ED-4360-9168-801FA8C5E0AE}" type="presParOf" srcId="{53E373BE-DA32-4FB7-B240-11C2274599B2}" destId="{77DEA9D0-4C2C-4675-8157-C307B0BEA433}" srcOrd="0" destOrd="0" presId="urn:microsoft.com/office/officeart/2005/8/layout/list1"/>
    <dgm:cxn modelId="{B9D8FEBE-8A84-4FA5-A691-9485A6B2C815}" type="presParOf" srcId="{53E373BE-DA32-4FB7-B240-11C2274599B2}" destId="{8475BB60-70FF-4CF9-B049-875238CAA979}" srcOrd="1" destOrd="0" presId="urn:microsoft.com/office/officeart/2005/8/layout/list1"/>
    <dgm:cxn modelId="{8674BAFB-408E-4030-BF38-4B986A8197D0}" type="presParOf" srcId="{62417FCC-1A11-4AB1-A013-9BF2FB0816C7}" destId="{F371106E-CCDD-4126-894C-E4C78A9996FC}" srcOrd="5" destOrd="0" presId="urn:microsoft.com/office/officeart/2005/8/layout/list1"/>
    <dgm:cxn modelId="{F67A9599-6CCE-45C7-BA95-E85236EC420E}" type="presParOf" srcId="{62417FCC-1A11-4AB1-A013-9BF2FB0816C7}" destId="{FA04DD56-FC40-4B6B-B272-FB6293380CB8}" srcOrd="6" destOrd="0" presId="urn:microsoft.com/office/officeart/2005/8/layout/list1"/>
    <dgm:cxn modelId="{FA5E5A48-9A24-4071-91BB-4B1AB9F52A21}" type="presParOf" srcId="{62417FCC-1A11-4AB1-A013-9BF2FB0816C7}" destId="{2D9FF4BE-296E-451F-B89B-93FEB7B50A10}" srcOrd="7" destOrd="0" presId="urn:microsoft.com/office/officeart/2005/8/layout/list1"/>
    <dgm:cxn modelId="{F10BE06E-0773-4FDC-BC4A-576265C95C81}" type="presParOf" srcId="{62417FCC-1A11-4AB1-A013-9BF2FB0816C7}" destId="{666C1276-13B8-4265-92FD-EEB9BC06B6DD}" srcOrd="8" destOrd="0" presId="urn:microsoft.com/office/officeart/2005/8/layout/list1"/>
    <dgm:cxn modelId="{0CB290AA-1980-4742-B547-9CD019F1EFB1}" type="presParOf" srcId="{666C1276-13B8-4265-92FD-EEB9BC06B6DD}" destId="{2F639650-C126-4FAE-A4A1-E8CC5E68EF39}" srcOrd="0" destOrd="0" presId="urn:microsoft.com/office/officeart/2005/8/layout/list1"/>
    <dgm:cxn modelId="{D889162A-69FD-4CF1-840B-07018999457B}" type="presParOf" srcId="{666C1276-13B8-4265-92FD-EEB9BC06B6DD}" destId="{E90CE919-7D86-4271-B142-AB8734C3E470}" srcOrd="1" destOrd="0" presId="urn:microsoft.com/office/officeart/2005/8/layout/list1"/>
    <dgm:cxn modelId="{455CF710-5E6C-45CC-AC15-A754E975DAB1}" type="presParOf" srcId="{62417FCC-1A11-4AB1-A013-9BF2FB0816C7}" destId="{783C2203-E306-4CB6-96F2-A3289F7E2418}" srcOrd="9" destOrd="0" presId="urn:microsoft.com/office/officeart/2005/8/layout/list1"/>
    <dgm:cxn modelId="{39033BC7-FA7F-4B30-BA83-CE9685EA4E63}" type="presParOf" srcId="{62417FCC-1A11-4AB1-A013-9BF2FB0816C7}" destId="{5E8B70B8-E90C-41E6-A540-48DFE6F090C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A60BA8E-14DC-4C92-9AFF-78CE8296E035}" type="doc">
      <dgm:prSet loTypeId="urn:microsoft.com/office/officeart/2005/8/layout/process1" loCatId="process" qsTypeId="urn:microsoft.com/office/officeart/2005/8/quickstyle/simple1" qsCatId="simple" csTypeId="urn:microsoft.com/office/officeart/2005/8/colors/colorful1" csCatId="colorful" phldr="1"/>
      <dgm:spPr/>
    </dgm:pt>
    <dgm:pt modelId="{29E74AD2-8C4E-4A68-9D3F-B82CC6705A44}">
      <dgm:prSet phldrT="[Texto]"/>
      <dgm:spPr/>
      <dgm:t>
        <a:bodyPr/>
        <a:lstStyle/>
        <a:p>
          <a:r>
            <a:rPr lang="es-MX" b="1" dirty="0"/>
            <a:t>Establezcan relaciones auténticas entre los docentes y tus directivos</a:t>
          </a:r>
          <a:endParaRPr lang="es-ES" b="1" dirty="0"/>
        </a:p>
      </dgm:t>
    </dgm:pt>
    <dgm:pt modelId="{8201EB4A-6E2A-475F-BB38-9D1B315F1459}" type="parTrans" cxnId="{73E14F2B-2F8A-46BC-B67C-5EA105E1283A}">
      <dgm:prSet/>
      <dgm:spPr/>
      <dgm:t>
        <a:bodyPr/>
        <a:lstStyle/>
        <a:p>
          <a:endParaRPr lang="es-ES" b="1"/>
        </a:p>
      </dgm:t>
    </dgm:pt>
    <dgm:pt modelId="{92974413-F835-4AC0-95EC-B7372B97A24D}" type="sibTrans" cxnId="{73E14F2B-2F8A-46BC-B67C-5EA105E1283A}">
      <dgm:prSet/>
      <dgm:spPr/>
      <dgm:t>
        <a:bodyPr/>
        <a:lstStyle/>
        <a:p>
          <a:endParaRPr lang="es-ES" b="1"/>
        </a:p>
      </dgm:t>
    </dgm:pt>
    <dgm:pt modelId="{3424DF0E-8803-4F27-89A2-0F06A0625C0B}">
      <dgm:prSet phldrT="[Texto]"/>
      <dgm:spPr/>
      <dgm:t>
        <a:bodyPr/>
        <a:lstStyle/>
        <a:p>
          <a:r>
            <a:rPr lang="es-MX" b="1" dirty="0"/>
            <a:t>Sean cómplices en el trabajo colegiado </a:t>
          </a:r>
          <a:endParaRPr lang="es-ES" b="1" dirty="0"/>
        </a:p>
      </dgm:t>
    </dgm:pt>
    <dgm:pt modelId="{33B8B983-10E6-4B6B-A4BB-63EAD2C7AF42}" type="parTrans" cxnId="{7FEDAD9A-DEB1-4281-94E7-870F4EEB939B}">
      <dgm:prSet/>
      <dgm:spPr/>
      <dgm:t>
        <a:bodyPr/>
        <a:lstStyle/>
        <a:p>
          <a:endParaRPr lang="es-ES" b="1"/>
        </a:p>
      </dgm:t>
    </dgm:pt>
    <dgm:pt modelId="{1EE23F48-B6F7-4960-A9F2-4309EA8C6111}" type="sibTrans" cxnId="{7FEDAD9A-DEB1-4281-94E7-870F4EEB939B}">
      <dgm:prSet/>
      <dgm:spPr/>
      <dgm:t>
        <a:bodyPr/>
        <a:lstStyle/>
        <a:p>
          <a:endParaRPr lang="es-ES" b="1"/>
        </a:p>
      </dgm:t>
    </dgm:pt>
    <dgm:pt modelId="{41339EC1-E72D-43B2-B1B3-47B33EA12326}">
      <dgm:prSet phldrT="[Texto]"/>
      <dgm:spPr/>
      <dgm:t>
        <a:bodyPr/>
        <a:lstStyle/>
        <a:p>
          <a:r>
            <a:rPr lang="es-MX" b="1" dirty="0"/>
            <a:t>Generen espacios y actividades que motiven, edifiquen y contribuyan en la mejora de la relación.</a:t>
          </a:r>
          <a:endParaRPr lang="es-ES" b="1" dirty="0"/>
        </a:p>
      </dgm:t>
    </dgm:pt>
    <dgm:pt modelId="{B5CAD8E7-BA9B-4F2C-9AF2-C7FE60BB2BFA}" type="parTrans" cxnId="{53D1F5E0-B400-4856-81D1-E1FC2A6EE9C7}">
      <dgm:prSet/>
      <dgm:spPr/>
      <dgm:t>
        <a:bodyPr/>
        <a:lstStyle/>
        <a:p>
          <a:endParaRPr lang="es-ES" b="1"/>
        </a:p>
      </dgm:t>
    </dgm:pt>
    <dgm:pt modelId="{3AA76CD8-B80E-4BB9-B111-692C6E1E61A4}" type="sibTrans" cxnId="{53D1F5E0-B400-4856-81D1-E1FC2A6EE9C7}">
      <dgm:prSet/>
      <dgm:spPr/>
      <dgm:t>
        <a:bodyPr/>
        <a:lstStyle/>
        <a:p>
          <a:endParaRPr lang="es-ES" b="1"/>
        </a:p>
      </dgm:t>
    </dgm:pt>
    <dgm:pt modelId="{7B38678A-A5C5-4F68-A7D2-2AC6C8876D3F}" type="pres">
      <dgm:prSet presAssocID="{0A60BA8E-14DC-4C92-9AFF-78CE8296E035}" presName="Name0" presStyleCnt="0">
        <dgm:presLayoutVars>
          <dgm:dir/>
          <dgm:resizeHandles val="exact"/>
        </dgm:presLayoutVars>
      </dgm:prSet>
      <dgm:spPr/>
    </dgm:pt>
    <dgm:pt modelId="{8CC8090B-3C0F-461C-8462-0209F020D77D}" type="pres">
      <dgm:prSet presAssocID="{29E74AD2-8C4E-4A68-9D3F-B82CC6705A44}" presName="node" presStyleLbl="node1" presStyleIdx="0" presStyleCnt="3">
        <dgm:presLayoutVars>
          <dgm:bulletEnabled val="1"/>
        </dgm:presLayoutVars>
      </dgm:prSet>
      <dgm:spPr/>
    </dgm:pt>
    <dgm:pt modelId="{BABC006C-B1C4-4F7A-8140-559758C57964}" type="pres">
      <dgm:prSet presAssocID="{92974413-F835-4AC0-95EC-B7372B97A24D}" presName="sibTrans" presStyleLbl="sibTrans2D1" presStyleIdx="0" presStyleCnt="2"/>
      <dgm:spPr/>
    </dgm:pt>
    <dgm:pt modelId="{6D2C4659-71A3-4FB7-AA53-9C5B071BF320}" type="pres">
      <dgm:prSet presAssocID="{92974413-F835-4AC0-95EC-B7372B97A24D}" presName="connectorText" presStyleLbl="sibTrans2D1" presStyleIdx="0" presStyleCnt="2"/>
      <dgm:spPr/>
    </dgm:pt>
    <dgm:pt modelId="{736E02AA-40D9-4F0D-9738-308038B9AD7C}" type="pres">
      <dgm:prSet presAssocID="{3424DF0E-8803-4F27-89A2-0F06A0625C0B}" presName="node" presStyleLbl="node1" presStyleIdx="1" presStyleCnt="3">
        <dgm:presLayoutVars>
          <dgm:bulletEnabled val="1"/>
        </dgm:presLayoutVars>
      </dgm:prSet>
      <dgm:spPr/>
    </dgm:pt>
    <dgm:pt modelId="{57C6488B-1EE7-48B9-98D7-5D5A97E05E40}" type="pres">
      <dgm:prSet presAssocID="{1EE23F48-B6F7-4960-A9F2-4309EA8C6111}" presName="sibTrans" presStyleLbl="sibTrans2D1" presStyleIdx="1" presStyleCnt="2"/>
      <dgm:spPr/>
    </dgm:pt>
    <dgm:pt modelId="{4348F600-E1D4-4894-BAF9-0D14CE2FA41E}" type="pres">
      <dgm:prSet presAssocID="{1EE23F48-B6F7-4960-A9F2-4309EA8C6111}" presName="connectorText" presStyleLbl="sibTrans2D1" presStyleIdx="1" presStyleCnt="2"/>
      <dgm:spPr/>
    </dgm:pt>
    <dgm:pt modelId="{59625F5F-4CB5-45F9-9F4C-27794981B3A1}" type="pres">
      <dgm:prSet presAssocID="{41339EC1-E72D-43B2-B1B3-47B33EA12326}" presName="node" presStyleLbl="node1" presStyleIdx="2" presStyleCnt="3">
        <dgm:presLayoutVars>
          <dgm:bulletEnabled val="1"/>
        </dgm:presLayoutVars>
      </dgm:prSet>
      <dgm:spPr/>
    </dgm:pt>
  </dgm:ptLst>
  <dgm:cxnLst>
    <dgm:cxn modelId="{73E14F2B-2F8A-46BC-B67C-5EA105E1283A}" srcId="{0A60BA8E-14DC-4C92-9AFF-78CE8296E035}" destId="{29E74AD2-8C4E-4A68-9D3F-B82CC6705A44}" srcOrd="0" destOrd="0" parTransId="{8201EB4A-6E2A-475F-BB38-9D1B315F1459}" sibTransId="{92974413-F835-4AC0-95EC-B7372B97A24D}"/>
    <dgm:cxn modelId="{2164A04D-22CD-4844-9553-6D3B9576F62F}" type="presOf" srcId="{3424DF0E-8803-4F27-89A2-0F06A0625C0B}" destId="{736E02AA-40D9-4F0D-9738-308038B9AD7C}" srcOrd="0" destOrd="0" presId="urn:microsoft.com/office/officeart/2005/8/layout/process1"/>
    <dgm:cxn modelId="{9503AC71-E16D-4293-B0F8-27559CAEC430}" type="presOf" srcId="{0A60BA8E-14DC-4C92-9AFF-78CE8296E035}" destId="{7B38678A-A5C5-4F68-A7D2-2AC6C8876D3F}" srcOrd="0" destOrd="0" presId="urn:microsoft.com/office/officeart/2005/8/layout/process1"/>
    <dgm:cxn modelId="{8D0E147D-BBD7-4A78-BCAA-8A3D1F5E73B5}" type="presOf" srcId="{92974413-F835-4AC0-95EC-B7372B97A24D}" destId="{BABC006C-B1C4-4F7A-8140-559758C57964}" srcOrd="0" destOrd="0" presId="urn:microsoft.com/office/officeart/2005/8/layout/process1"/>
    <dgm:cxn modelId="{C6917A80-C4F1-48F4-AF03-0EF223B98476}" type="presOf" srcId="{41339EC1-E72D-43B2-B1B3-47B33EA12326}" destId="{59625F5F-4CB5-45F9-9F4C-27794981B3A1}" srcOrd="0" destOrd="0" presId="urn:microsoft.com/office/officeart/2005/8/layout/process1"/>
    <dgm:cxn modelId="{2AEB2185-3A57-435B-865F-31D2759EAAFC}" type="presOf" srcId="{29E74AD2-8C4E-4A68-9D3F-B82CC6705A44}" destId="{8CC8090B-3C0F-461C-8462-0209F020D77D}" srcOrd="0" destOrd="0" presId="urn:microsoft.com/office/officeart/2005/8/layout/process1"/>
    <dgm:cxn modelId="{F5580592-6E5C-496B-8712-3DF5B8F94B06}" type="presOf" srcId="{1EE23F48-B6F7-4960-A9F2-4309EA8C6111}" destId="{4348F600-E1D4-4894-BAF9-0D14CE2FA41E}" srcOrd="1" destOrd="0" presId="urn:microsoft.com/office/officeart/2005/8/layout/process1"/>
    <dgm:cxn modelId="{701E0A9A-D558-473D-94BC-3EC224179D2F}" type="presOf" srcId="{92974413-F835-4AC0-95EC-B7372B97A24D}" destId="{6D2C4659-71A3-4FB7-AA53-9C5B071BF320}" srcOrd="1" destOrd="0" presId="urn:microsoft.com/office/officeart/2005/8/layout/process1"/>
    <dgm:cxn modelId="{7FEDAD9A-DEB1-4281-94E7-870F4EEB939B}" srcId="{0A60BA8E-14DC-4C92-9AFF-78CE8296E035}" destId="{3424DF0E-8803-4F27-89A2-0F06A0625C0B}" srcOrd="1" destOrd="0" parTransId="{33B8B983-10E6-4B6B-A4BB-63EAD2C7AF42}" sibTransId="{1EE23F48-B6F7-4960-A9F2-4309EA8C6111}"/>
    <dgm:cxn modelId="{53D1F5E0-B400-4856-81D1-E1FC2A6EE9C7}" srcId="{0A60BA8E-14DC-4C92-9AFF-78CE8296E035}" destId="{41339EC1-E72D-43B2-B1B3-47B33EA12326}" srcOrd="2" destOrd="0" parTransId="{B5CAD8E7-BA9B-4F2C-9AF2-C7FE60BB2BFA}" sibTransId="{3AA76CD8-B80E-4BB9-B111-692C6E1E61A4}"/>
    <dgm:cxn modelId="{644CF1EC-637F-464F-B9E3-1D2281F4BC3B}" type="presOf" srcId="{1EE23F48-B6F7-4960-A9F2-4309EA8C6111}" destId="{57C6488B-1EE7-48B9-98D7-5D5A97E05E40}" srcOrd="0" destOrd="0" presId="urn:microsoft.com/office/officeart/2005/8/layout/process1"/>
    <dgm:cxn modelId="{A6416D04-439D-41C6-AC09-BE9267BD22F6}" type="presParOf" srcId="{7B38678A-A5C5-4F68-A7D2-2AC6C8876D3F}" destId="{8CC8090B-3C0F-461C-8462-0209F020D77D}" srcOrd="0" destOrd="0" presId="urn:microsoft.com/office/officeart/2005/8/layout/process1"/>
    <dgm:cxn modelId="{6467E7C9-4750-4C8A-8EEE-EC68D1DB5CAB}" type="presParOf" srcId="{7B38678A-A5C5-4F68-A7D2-2AC6C8876D3F}" destId="{BABC006C-B1C4-4F7A-8140-559758C57964}" srcOrd="1" destOrd="0" presId="urn:microsoft.com/office/officeart/2005/8/layout/process1"/>
    <dgm:cxn modelId="{DC41954D-931E-4A29-B2F9-32BA08D01CAA}" type="presParOf" srcId="{BABC006C-B1C4-4F7A-8140-559758C57964}" destId="{6D2C4659-71A3-4FB7-AA53-9C5B071BF320}" srcOrd="0" destOrd="0" presId="urn:microsoft.com/office/officeart/2005/8/layout/process1"/>
    <dgm:cxn modelId="{C1DFB265-45C0-43E0-B717-10CFDE71A1F7}" type="presParOf" srcId="{7B38678A-A5C5-4F68-A7D2-2AC6C8876D3F}" destId="{736E02AA-40D9-4F0D-9738-308038B9AD7C}" srcOrd="2" destOrd="0" presId="urn:microsoft.com/office/officeart/2005/8/layout/process1"/>
    <dgm:cxn modelId="{E4C090B7-8E19-4421-9579-F2395B96BCE6}" type="presParOf" srcId="{7B38678A-A5C5-4F68-A7D2-2AC6C8876D3F}" destId="{57C6488B-1EE7-48B9-98D7-5D5A97E05E40}" srcOrd="3" destOrd="0" presId="urn:microsoft.com/office/officeart/2005/8/layout/process1"/>
    <dgm:cxn modelId="{B2E723DC-2A7E-47C5-B847-C3A61DD92FCD}" type="presParOf" srcId="{57C6488B-1EE7-48B9-98D7-5D5A97E05E40}" destId="{4348F600-E1D4-4894-BAF9-0D14CE2FA41E}" srcOrd="0" destOrd="0" presId="urn:microsoft.com/office/officeart/2005/8/layout/process1"/>
    <dgm:cxn modelId="{ED3060C1-D3BA-4369-B82B-E724DC0980B6}" type="presParOf" srcId="{7B38678A-A5C5-4F68-A7D2-2AC6C8876D3F}" destId="{59625F5F-4CB5-45F9-9F4C-27794981B3A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A08F5B1-98E1-4A20-9848-5C888B698CA1}"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s-ES"/>
        </a:p>
      </dgm:t>
    </dgm:pt>
    <dgm:pt modelId="{49337EB9-0A1B-47A4-8B2C-B056ADC3BB48}">
      <dgm:prSet phldrT="[Texto]"/>
      <dgm:spPr/>
      <dgm:t>
        <a:bodyPr/>
        <a:lstStyle/>
        <a:p>
          <a:r>
            <a:rPr lang="es-MX" dirty="0"/>
            <a:t>Docentes que adaptan los elementos curriculares a las condiciones de su aula y los estudiantes, para favorecer el aprendizaje significativo de los mismos.</a:t>
          </a:r>
          <a:endParaRPr lang="es-ES" dirty="0"/>
        </a:p>
      </dgm:t>
    </dgm:pt>
    <dgm:pt modelId="{5F6C873F-C7D1-4247-8EE0-A801AE8578FC}" type="parTrans" cxnId="{CD80FFE2-9B11-4B36-A055-AD9152944BA9}">
      <dgm:prSet/>
      <dgm:spPr/>
      <dgm:t>
        <a:bodyPr/>
        <a:lstStyle/>
        <a:p>
          <a:endParaRPr lang="es-ES"/>
        </a:p>
      </dgm:t>
    </dgm:pt>
    <dgm:pt modelId="{9AE79C3D-6023-4BA1-8386-AFEBBBC93013}" type="sibTrans" cxnId="{CD80FFE2-9B11-4B36-A055-AD9152944BA9}">
      <dgm:prSet/>
      <dgm:spPr/>
      <dgm:t>
        <a:bodyPr/>
        <a:lstStyle/>
        <a:p>
          <a:endParaRPr lang="es-ES"/>
        </a:p>
      </dgm:t>
    </dgm:pt>
    <dgm:pt modelId="{77938D72-62DA-4F7E-BBAB-CA24F34F3532}" type="pres">
      <dgm:prSet presAssocID="{EA08F5B1-98E1-4A20-9848-5C888B698CA1}" presName="diagram" presStyleCnt="0">
        <dgm:presLayoutVars>
          <dgm:dir/>
          <dgm:resizeHandles val="exact"/>
        </dgm:presLayoutVars>
      </dgm:prSet>
      <dgm:spPr/>
    </dgm:pt>
    <dgm:pt modelId="{EAB7413A-9D87-42E4-AE37-5035A13B838E}" type="pres">
      <dgm:prSet presAssocID="{49337EB9-0A1B-47A4-8B2C-B056ADC3BB48}" presName="node" presStyleLbl="node1" presStyleIdx="0" presStyleCnt="1" custLinFactNeighborY="6123">
        <dgm:presLayoutVars>
          <dgm:bulletEnabled val="1"/>
        </dgm:presLayoutVars>
      </dgm:prSet>
      <dgm:spPr/>
    </dgm:pt>
  </dgm:ptLst>
  <dgm:cxnLst>
    <dgm:cxn modelId="{6B53B382-F427-4CBC-A5B3-F3CC62494799}" type="presOf" srcId="{EA08F5B1-98E1-4A20-9848-5C888B698CA1}" destId="{77938D72-62DA-4F7E-BBAB-CA24F34F3532}" srcOrd="0" destOrd="0" presId="urn:microsoft.com/office/officeart/2005/8/layout/default"/>
    <dgm:cxn modelId="{35796286-6A28-4F25-8219-DF7883E08D9A}" type="presOf" srcId="{49337EB9-0A1B-47A4-8B2C-B056ADC3BB48}" destId="{EAB7413A-9D87-42E4-AE37-5035A13B838E}" srcOrd="0" destOrd="0" presId="urn:microsoft.com/office/officeart/2005/8/layout/default"/>
    <dgm:cxn modelId="{CD80FFE2-9B11-4B36-A055-AD9152944BA9}" srcId="{EA08F5B1-98E1-4A20-9848-5C888B698CA1}" destId="{49337EB9-0A1B-47A4-8B2C-B056ADC3BB48}" srcOrd="0" destOrd="0" parTransId="{5F6C873F-C7D1-4247-8EE0-A801AE8578FC}" sibTransId="{9AE79C3D-6023-4BA1-8386-AFEBBBC93013}"/>
    <dgm:cxn modelId="{0E04C426-82BD-4586-B031-428101446307}" type="presParOf" srcId="{77938D72-62DA-4F7E-BBAB-CA24F34F3532}" destId="{EAB7413A-9D87-42E4-AE37-5035A13B838E}"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A60BA8E-14DC-4C92-9AFF-78CE8296E035}" type="doc">
      <dgm:prSet loTypeId="urn:microsoft.com/office/officeart/2005/8/layout/process1" loCatId="process" qsTypeId="urn:microsoft.com/office/officeart/2005/8/quickstyle/simple1" qsCatId="simple" csTypeId="urn:microsoft.com/office/officeart/2005/8/colors/colorful1" csCatId="colorful" phldr="1"/>
      <dgm:spPr/>
    </dgm:pt>
    <dgm:pt modelId="{29E74AD2-8C4E-4A68-9D3F-B82CC6705A44}">
      <dgm:prSet phldrT="[Texto]"/>
      <dgm:spPr/>
      <dgm:t>
        <a:bodyPr/>
        <a:lstStyle/>
        <a:p>
          <a:r>
            <a:rPr lang="es-MX" b="1" dirty="0"/>
            <a:t>Es necesario estudiar. Genera un cronograma.</a:t>
          </a:r>
          <a:endParaRPr lang="es-ES" b="1" dirty="0"/>
        </a:p>
      </dgm:t>
    </dgm:pt>
    <dgm:pt modelId="{8201EB4A-6E2A-475F-BB38-9D1B315F1459}" type="parTrans" cxnId="{73E14F2B-2F8A-46BC-B67C-5EA105E1283A}">
      <dgm:prSet/>
      <dgm:spPr/>
      <dgm:t>
        <a:bodyPr/>
        <a:lstStyle/>
        <a:p>
          <a:endParaRPr lang="es-ES" b="1"/>
        </a:p>
      </dgm:t>
    </dgm:pt>
    <dgm:pt modelId="{92974413-F835-4AC0-95EC-B7372B97A24D}" type="sibTrans" cxnId="{73E14F2B-2F8A-46BC-B67C-5EA105E1283A}">
      <dgm:prSet/>
      <dgm:spPr/>
      <dgm:t>
        <a:bodyPr/>
        <a:lstStyle/>
        <a:p>
          <a:endParaRPr lang="es-ES" b="1"/>
        </a:p>
      </dgm:t>
    </dgm:pt>
    <dgm:pt modelId="{3424DF0E-8803-4F27-89A2-0F06A0625C0B}">
      <dgm:prSet phldrT="[Texto]"/>
      <dgm:spPr/>
      <dgm:t>
        <a:bodyPr/>
        <a:lstStyle/>
        <a:p>
          <a:r>
            <a:rPr lang="es-MX" b="1" dirty="0"/>
            <a:t>Presenta tus propuestas de adaptación a los colegiados</a:t>
          </a:r>
          <a:endParaRPr lang="es-ES" b="1" dirty="0"/>
        </a:p>
      </dgm:t>
    </dgm:pt>
    <dgm:pt modelId="{33B8B983-10E6-4B6B-A4BB-63EAD2C7AF42}" type="parTrans" cxnId="{7FEDAD9A-DEB1-4281-94E7-870F4EEB939B}">
      <dgm:prSet/>
      <dgm:spPr/>
      <dgm:t>
        <a:bodyPr/>
        <a:lstStyle/>
        <a:p>
          <a:endParaRPr lang="es-ES" b="1"/>
        </a:p>
      </dgm:t>
    </dgm:pt>
    <dgm:pt modelId="{1EE23F48-B6F7-4960-A9F2-4309EA8C6111}" type="sibTrans" cxnId="{7FEDAD9A-DEB1-4281-94E7-870F4EEB939B}">
      <dgm:prSet/>
      <dgm:spPr/>
      <dgm:t>
        <a:bodyPr/>
        <a:lstStyle/>
        <a:p>
          <a:endParaRPr lang="es-ES" b="1"/>
        </a:p>
      </dgm:t>
    </dgm:pt>
    <dgm:pt modelId="{41339EC1-E72D-43B2-B1B3-47B33EA12326}">
      <dgm:prSet phldrT="[Texto]"/>
      <dgm:spPr/>
      <dgm:t>
        <a:bodyPr/>
        <a:lstStyle/>
        <a:p>
          <a:r>
            <a:rPr lang="es-MX" b="1" dirty="0"/>
            <a:t>Generen reportes de resultados para la mejora continua.</a:t>
          </a:r>
          <a:endParaRPr lang="es-ES" b="1" dirty="0"/>
        </a:p>
      </dgm:t>
    </dgm:pt>
    <dgm:pt modelId="{B5CAD8E7-BA9B-4F2C-9AF2-C7FE60BB2BFA}" type="parTrans" cxnId="{53D1F5E0-B400-4856-81D1-E1FC2A6EE9C7}">
      <dgm:prSet/>
      <dgm:spPr/>
      <dgm:t>
        <a:bodyPr/>
        <a:lstStyle/>
        <a:p>
          <a:endParaRPr lang="es-ES" b="1"/>
        </a:p>
      </dgm:t>
    </dgm:pt>
    <dgm:pt modelId="{3AA76CD8-B80E-4BB9-B111-692C6E1E61A4}" type="sibTrans" cxnId="{53D1F5E0-B400-4856-81D1-E1FC2A6EE9C7}">
      <dgm:prSet/>
      <dgm:spPr/>
      <dgm:t>
        <a:bodyPr/>
        <a:lstStyle/>
        <a:p>
          <a:endParaRPr lang="es-ES" b="1"/>
        </a:p>
      </dgm:t>
    </dgm:pt>
    <dgm:pt modelId="{7B38678A-A5C5-4F68-A7D2-2AC6C8876D3F}" type="pres">
      <dgm:prSet presAssocID="{0A60BA8E-14DC-4C92-9AFF-78CE8296E035}" presName="Name0" presStyleCnt="0">
        <dgm:presLayoutVars>
          <dgm:dir/>
          <dgm:resizeHandles val="exact"/>
        </dgm:presLayoutVars>
      </dgm:prSet>
      <dgm:spPr/>
    </dgm:pt>
    <dgm:pt modelId="{8CC8090B-3C0F-461C-8462-0209F020D77D}" type="pres">
      <dgm:prSet presAssocID="{29E74AD2-8C4E-4A68-9D3F-B82CC6705A44}" presName="node" presStyleLbl="node1" presStyleIdx="0" presStyleCnt="3">
        <dgm:presLayoutVars>
          <dgm:bulletEnabled val="1"/>
        </dgm:presLayoutVars>
      </dgm:prSet>
      <dgm:spPr/>
    </dgm:pt>
    <dgm:pt modelId="{BABC006C-B1C4-4F7A-8140-559758C57964}" type="pres">
      <dgm:prSet presAssocID="{92974413-F835-4AC0-95EC-B7372B97A24D}" presName="sibTrans" presStyleLbl="sibTrans2D1" presStyleIdx="0" presStyleCnt="2"/>
      <dgm:spPr/>
    </dgm:pt>
    <dgm:pt modelId="{6D2C4659-71A3-4FB7-AA53-9C5B071BF320}" type="pres">
      <dgm:prSet presAssocID="{92974413-F835-4AC0-95EC-B7372B97A24D}" presName="connectorText" presStyleLbl="sibTrans2D1" presStyleIdx="0" presStyleCnt="2"/>
      <dgm:spPr/>
    </dgm:pt>
    <dgm:pt modelId="{736E02AA-40D9-4F0D-9738-308038B9AD7C}" type="pres">
      <dgm:prSet presAssocID="{3424DF0E-8803-4F27-89A2-0F06A0625C0B}" presName="node" presStyleLbl="node1" presStyleIdx="1" presStyleCnt="3">
        <dgm:presLayoutVars>
          <dgm:bulletEnabled val="1"/>
        </dgm:presLayoutVars>
      </dgm:prSet>
      <dgm:spPr/>
    </dgm:pt>
    <dgm:pt modelId="{57C6488B-1EE7-48B9-98D7-5D5A97E05E40}" type="pres">
      <dgm:prSet presAssocID="{1EE23F48-B6F7-4960-A9F2-4309EA8C6111}" presName="sibTrans" presStyleLbl="sibTrans2D1" presStyleIdx="1" presStyleCnt="2"/>
      <dgm:spPr/>
    </dgm:pt>
    <dgm:pt modelId="{4348F600-E1D4-4894-BAF9-0D14CE2FA41E}" type="pres">
      <dgm:prSet presAssocID="{1EE23F48-B6F7-4960-A9F2-4309EA8C6111}" presName="connectorText" presStyleLbl="sibTrans2D1" presStyleIdx="1" presStyleCnt="2"/>
      <dgm:spPr/>
    </dgm:pt>
    <dgm:pt modelId="{59625F5F-4CB5-45F9-9F4C-27794981B3A1}" type="pres">
      <dgm:prSet presAssocID="{41339EC1-E72D-43B2-B1B3-47B33EA12326}" presName="node" presStyleLbl="node1" presStyleIdx="2" presStyleCnt="3">
        <dgm:presLayoutVars>
          <dgm:bulletEnabled val="1"/>
        </dgm:presLayoutVars>
      </dgm:prSet>
      <dgm:spPr/>
    </dgm:pt>
  </dgm:ptLst>
  <dgm:cxnLst>
    <dgm:cxn modelId="{73E14F2B-2F8A-46BC-B67C-5EA105E1283A}" srcId="{0A60BA8E-14DC-4C92-9AFF-78CE8296E035}" destId="{29E74AD2-8C4E-4A68-9D3F-B82CC6705A44}" srcOrd="0" destOrd="0" parTransId="{8201EB4A-6E2A-475F-BB38-9D1B315F1459}" sibTransId="{92974413-F835-4AC0-95EC-B7372B97A24D}"/>
    <dgm:cxn modelId="{2164A04D-22CD-4844-9553-6D3B9576F62F}" type="presOf" srcId="{3424DF0E-8803-4F27-89A2-0F06A0625C0B}" destId="{736E02AA-40D9-4F0D-9738-308038B9AD7C}" srcOrd="0" destOrd="0" presId="urn:microsoft.com/office/officeart/2005/8/layout/process1"/>
    <dgm:cxn modelId="{9503AC71-E16D-4293-B0F8-27559CAEC430}" type="presOf" srcId="{0A60BA8E-14DC-4C92-9AFF-78CE8296E035}" destId="{7B38678A-A5C5-4F68-A7D2-2AC6C8876D3F}" srcOrd="0" destOrd="0" presId="urn:microsoft.com/office/officeart/2005/8/layout/process1"/>
    <dgm:cxn modelId="{8D0E147D-BBD7-4A78-BCAA-8A3D1F5E73B5}" type="presOf" srcId="{92974413-F835-4AC0-95EC-B7372B97A24D}" destId="{BABC006C-B1C4-4F7A-8140-559758C57964}" srcOrd="0" destOrd="0" presId="urn:microsoft.com/office/officeart/2005/8/layout/process1"/>
    <dgm:cxn modelId="{C6917A80-C4F1-48F4-AF03-0EF223B98476}" type="presOf" srcId="{41339EC1-E72D-43B2-B1B3-47B33EA12326}" destId="{59625F5F-4CB5-45F9-9F4C-27794981B3A1}" srcOrd="0" destOrd="0" presId="urn:microsoft.com/office/officeart/2005/8/layout/process1"/>
    <dgm:cxn modelId="{2AEB2185-3A57-435B-865F-31D2759EAAFC}" type="presOf" srcId="{29E74AD2-8C4E-4A68-9D3F-B82CC6705A44}" destId="{8CC8090B-3C0F-461C-8462-0209F020D77D}" srcOrd="0" destOrd="0" presId="urn:microsoft.com/office/officeart/2005/8/layout/process1"/>
    <dgm:cxn modelId="{F5580592-6E5C-496B-8712-3DF5B8F94B06}" type="presOf" srcId="{1EE23F48-B6F7-4960-A9F2-4309EA8C6111}" destId="{4348F600-E1D4-4894-BAF9-0D14CE2FA41E}" srcOrd="1" destOrd="0" presId="urn:microsoft.com/office/officeart/2005/8/layout/process1"/>
    <dgm:cxn modelId="{701E0A9A-D558-473D-94BC-3EC224179D2F}" type="presOf" srcId="{92974413-F835-4AC0-95EC-B7372B97A24D}" destId="{6D2C4659-71A3-4FB7-AA53-9C5B071BF320}" srcOrd="1" destOrd="0" presId="urn:microsoft.com/office/officeart/2005/8/layout/process1"/>
    <dgm:cxn modelId="{7FEDAD9A-DEB1-4281-94E7-870F4EEB939B}" srcId="{0A60BA8E-14DC-4C92-9AFF-78CE8296E035}" destId="{3424DF0E-8803-4F27-89A2-0F06A0625C0B}" srcOrd="1" destOrd="0" parTransId="{33B8B983-10E6-4B6B-A4BB-63EAD2C7AF42}" sibTransId="{1EE23F48-B6F7-4960-A9F2-4309EA8C6111}"/>
    <dgm:cxn modelId="{53D1F5E0-B400-4856-81D1-E1FC2A6EE9C7}" srcId="{0A60BA8E-14DC-4C92-9AFF-78CE8296E035}" destId="{41339EC1-E72D-43B2-B1B3-47B33EA12326}" srcOrd="2" destOrd="0" parTransId="{B5CAD8E7-BA9B-4F2C-9AF2-C7FE60BB2BFA}" sibTransId="{3AA76CD8-B80E-4BB9-B111-692C6E1E61A4}"/>
    <dgm:cxn modelId="{644CF1EC-637F-464F-B9E3-1D2281F4BC3B}" type="presOf" srcId="{1EE23F48-B6F7-4960-A9F2-4309EA8C6111}" destId="{57C6488B-1EE7-48B9-98D7-5D5A97E05E40}" srcOrd="0" destOrd="0" presId="urn:microsoft.com/office/officeart/2005/8/layout/process1"/>
    <dgm:cxn modelId="{A6416D04-439D-41C6-AC09-BE9267BD22F6}" type="presParOf" srcId="{7B38678A-A5C5-4F68-A7D2-2AC6C8876D3F}" destId="{8CC8090B-3C0F-461C-8462-0209F020D77D}" srcOrd="0" destOrd="0" presId="urn:microsoft.com/office/officeart/2005/8/layout/process1"/>
    <dgm:cxn modelId="{6467E7C9-4750-4C8A-8EEE-EC68D1DB5CAB}" type="presParOf" srcId="{7B38678A-A5C5-4F68-A7D2-2AC6C8876D3F}" destId="{BABC006C-B1C4-4F7A-8140-559758C57964}" srcOrd="1" destOrd="0" presId="urn:microsoft.com/office/officeart/2005/8/layout/process1"/>
    <dgm:cxn modelId="{DC41954D-931E-4A29-B2F9-32BA08D01CAA}" type="presParOf" srcId="{BABC006C-B1C4-4F7A-8140-559758C57964}" destId="{6D2C4659-71A3-4FB7-AA53-9C5B071BF320}" srcOrd="0" destOrd="0" presId="urn:microsoft.com/office/officeart/2005/8/layout/process1"/>
    <dgm:cxn modelId="{C1DFB265-45C0-43E0-B717-10CFDE71A1F7}" type="presParOf" srcId="{7B38678A-A5C5-4F68-A7D2-2AC6C8876D3F}" destId="{736E02AA-40D9-4F0D-9738-308038B9AD7C}" srcOrd="2" destOrd="0" presId="urn:microsoft.com/office/officeart/2005/8/layout/process1"/>
    <dgm:cxn modelId="{E4C090B7-8E19-4421-9579-F2395B96BCE6}" type="presParOf" srcId="{7B38678A-A5C5-4F68-A7D2-2AC6C8876D3F}" destId="{57C6488B-1EE7-48B9-98D7-5D5A97E05E40}" srcOrd="3" destOrd="0" presId="urn:microsoft.com/office/officeart/2005/8/layout/process1"/>
    <dgm:cxn modelId="{B2E723DC-2A7E-47C5-B847-C3A61DD92FCD}" type="presParOf" srcId="{57C6488B-1EE7-48B9-98D7-5D5A97E05E40}" destId="{4348F600-E1D4-4894-BAF9-0D14CE2FA41E}" srcOrd="0" destOrd="0" presId="urn:microsoft.com/office/officeart/2005/8/layout/process1"/>
    <dgm:cxn modelId="{ED3060C1-D3BA-4369-B82B-E724DC0980B6}" type="presParOf" srcId="{7B38678A-A5C5-4F68-A7D2-2AC6C8876D3F}" destId="{59625F5F-4CB5-45F9-9F4C-27794981B3A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A08F5B1-98E1-4A20-9848-5C888B698CA1}"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s-ES"/>
        </a:p>
      </dgm:t>
    </dgm:pt>
    <dgm:pt modelId="{49337EB9-0A1B-47A4-8B2C-B056ADC3BB48}">
      <dgm:prSet phldrT="[Texto]"/>
      <dgm:spPr/>
      <dgm:t>
        <a:bodyPr/>
        <a:lstStyle/>
        <a:p>
          <a:r>
            <a:rPr lang="es-MX" dirty="0"/>
            <a:t>Docentes que tengan la capacidad de sorprender a los estudiantes,  motivando siempre el desarrollo de aprendizajes significativos</a:t>
          </a:r>
          <a:endParaRPr lang="es-ES" dirty="0"/>
        </a:p>
      </dgm:t>
    </dgm:pt>
    <dgm:pt modelId="{5F6C873F-C7D1-4247-8EE0-A801AE8578FC}" type="parTrans" cxnId="{CD80FFE2-9B11-4B36-A055-AD9152944BA9}">
      <dgm:prSet/>
      <dgm:spPr/>
      <dgm:t>
        <a:bodyPr/>
        <a:lstStyle/>
        <a:p>
          <a:endParaRPr lang="es-ES"/>
        </a:p>
      </dgm:t>
    </dgm:pt>
    <dgm:pt modelId="{9AE79C3D-6023-4BA1-8386-AFEBBBC93013}" type="sibTrans" cxnId="{CD80FFE2-9B11-4B36-A055-AD9152944BA9}">
      <dgm:prSet/>
      <dgm:spPr/>
      <dgm:t>
        <a:bodyPr/>
        <a:lstStyle/>
        <a:p>
          <a:endParaRPr lang="es-ES"/>
        </a:p>
      </dgm:t>
    </dgm:pt>
    <dgm:pt modelId="{77938D72-62DA-4F7E-BBAB-CA24F34F3532}" type="pres">
      <dgm:prSet presAssocID="{EA08F5B1-98E1-4A20-9848-5C888B698CA1}" presName="diagram" presStyleCnt="0">
        <dgm:presLayoutVars>
          <dgm:dir/>
          <dgm:resizeHandles val="exact"/>
        </dgm:presLayoutVars>
      </dgm:prSet>
      <dgm:spPr/>
    </dgm:pt>
    <dgm:pt modelId="{EAB7413A-9D87-42E4-AE37-5035A13B838E}" type="pres">
      <dgm:prSet presAssocID="{49337EB9-0A1B-47A4-8B2C-B056ADC3BB48}" presName="node" presStyleLbl="node1" presStyleIdx="0" presStyleCnt="1" custLinFactNeighborY="-1414">
        <dgm:presLayoutVars>
          <dgm:bulletEnabled val="1"/>
        </dgm:presLayoutVars>
      </dgm:prSet>
      <dgm:spPr/>
    </dgm:pt>
  </dgm:ptLst>
  <dgm:cxnLst>
    <dgm:cxn modelId="{6B53B382-F427-4CBC-A5B3-F3CC62494799}" type="presOf" srcId="{EA08F5B1-98E1-4A20-9848-5C888B698CA1}" destId="{77938D72-62DA-4F7E-BBAB-CA24F34F3532}" srcOrd="0" destOrd="0" presId="urn:microsoft.com/office/officeart/2005/8/layout/default"/>
    <dgm:cxn modelId="{35796286-6A28-4F25-8219-DF7883E08D9A}" type="presOf" srcId="{49337EB9-0A1B-47A4-8B2C-B056ADC3BB48}" destId="{EAB7413A-9D87-42E4-AE37-5035A13B838E}" srcOrd="0" destOrd="0" presId="urn:microsoft.com/office/officeart/2005/8/layout/default"/>
    <dgm:cxn modelId="{CD80FFE2-9B11-4B36-A055-AD9152944BA9}" srcId="{EA08F5B1-98E1-4A20-9848-5C888B698CA1}" destId="{49337EB9-0A1B-47A4-8B2C-B056ADC3BB48}" srcOrd="0" destOrd="0" parTransId="{5F6C873F-C7D1-4247-8EE0-A801AE8578FC}" sibTransId="{9AE79C3D-6023-4BA1-8386-AFEBBBC93013}"/>
    <dgm:cxn modelId="{0E04C426-82BD-4586-B031-428101446307}" type="presParOf" srcId="{77938D72-62DA-4F7E-BBAB-CA24F34F3532}" destId="{EAB7413A-9D87-42E4-AE37-5035A13B838E}"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A60BA8E-14DC-4C92-9AFF-78CE8296E035}" type="doc">
      <dgm:prSet loTypeId="urn:microsoft.com/office/officeart/2005/8/layout/process1" loCatId="process" qsTypeId="urn:microsoft.com/office/officeart/2005/8/quickstyle/simple1" qsCatId="simple" csTypeId="urn:microsoft.com/office/officeart/2005/8/colors/colorful1" csCatId="colorful" phldr="1"/>
      <dgm:spPr/>
    </dgm:pt>
    <dgm:pt modelId="{29E74AD2-8C4E-4A68-9D3F-B82CC6705A44}">
      <dgm:prSet phldrT="[Texto]"/>
      <dgm:spPr/>
      <dgm:t>
        <a:bodyPr/>
        <a:lstStyle/>
        <a:p>
          <a:r>
            <a:rPr lang="es-MX" b="1" dirty="0"/>
            <a:t>Elije un contenido que domines </a:t>
          </a:r>
          <a:endParaRPr lang="es-ES" b="1" dirty="0"/>
        </a:p>
      </dgm:t>
    </dgm:pt>
    <dgm:pt modelId="{8201EB4A-6E2A-475F-BB38-9D1B315F1459}" type="parTrans" cxnId="{73E14F2B-2F8A-46BC-B67C-5EA105E1283A}">
      <dgm:prSet/>
      <dgm:spPr/>
      <dgm:t>
        <a:bodyPr/>
        <a:lstStyle/>
        <a:p>
          <a:endParaRPr lang="es-ES" b="1"/>
        </a:p>
      </dgm:t>
    </dgm:pt>
    <dgm:pt modelId="{92974413-F835-4AC0-95EC-B7372B97A24D}" type="sibTrans" cxnId="{73E14F2B-2F8A-46BC-B67C-5EA105E1283A}">
      <dgm:prSet/>
      <dgm:spPr/>
      <dgm:t>
        <a:bodyPr/>
        <a:lstStyle/>
        <a:p>
          <a:endParaRPr lang="es-ES" b="1"/>
        </a:p>
      </dgm:t>
    </dgm:pt>
    <dgm:pt modelId="{3424DF0E-8803-4F27-89A2-0F06A0625C0B}">
      <dgm:prSet phldrT="[Texto]"/>
      <dgm:spPr/>
      <dgm:t>
        <a:bodyPr/>
        <a:lstStyle/>
        <a:p>
          <a:r>
            <a:rPr lang="es-MX" b="1" dirty="0"/>
            <a:t>Investiga situaciones retadoras relacionadas con éste</a:t>
          </a:r>
          <a:endParaRPr lang="es-ES" b="1" dirty="0"/>
        </a:p>
      </dgm:t>
    </dgm:pt>
    <dgm:pt modelId="{33B8B983-10E6-4B6B-A4BB-63EAD2C7AF42}" type="parTrans" cxnId="{7FEDAD9A-DEB1-4281-94E7-870F4EEB939B}">
      <dgm:prSet/>
      <dgm:spPr/>
      <dgm:t>
        <a:bodyPr/>
        <a:lstStyle/>
        <a:p>
          <a:endParaRPr lang="es-ES" b="1"/>
        </a:p>
      </dgm:t>
    </dgm:pt>
    <dgm:pt modelId="{1EE23F48-B6F7-4960-A9F2-4309EA8C6111}" type="sibTrans" cxnId="{7FEDAD9A-DEB1-4281-94E7-870F4EEB939B}">
      <dgm:prSet/>
      <dgm:spPr/>
      <dgm:t>
        <a:bodyPr/>
        <a:lstStyle/>
        <a:p>
          <a:endParaRPr lang="es-ES" b="1"/>
        </a:p>
      </dgm:t>
    </dgm:pt>
    <dgm:pt modelId="{41339EC1-E72D-43B2-B1B3-47B33EA12326}">
      <dgm:prSet phldrT="[Texto]"/>
      <dgm:spPr/>
      <dgm:t>
        <a:bodyPr/>
        <a:lstStyle/>
        <a:p>
          <a:r>
            <a:rPr lang="es-MX" b="1" dirty="0"/>
            <a:t>Prepara soluciones creativas, innovadoras, diferentes.</a:t>
          </a:r>
          <a:endParaRPr lang="es-ES" b="1" dirty="0"/>
        </a:p>
      </dgm:t>
    </dgm:pt>
    <dgm:pt modelId="{B5CAD8E7-BA9B-4F2C-9AF2-C7FE60BB2BFA}" type="parTrans" cxnId="{53D1F5E0-B400-4856-81D1-E1FC2A6EE9C7}">
      <dgm:prSet/>
      <dgm:spPr/>
      <dgm:t>
        <a:bodyPr/>
        <a:lstStyle/>
        <a:p>
          <a:endParaRPr lang="es-ES" b="1"/>
        </a:p>
      </dgm:t>
    </dgm:pt>
    <dgm:pt modelId="{3AA76CD8-B80E-4BB9-B111-692C6E1E61A4}" type="sibTrans" cxnId="{53D1F5E0-B400-4856-81D1-E1FC2A6EE9C7}">
      <dgm:prSet/>
      <dgm:spPr/>
      <dgm:t>
        <a:bodyPr/>
        <a:lstStyle/>
        <a:p>
          <a:endParaRPr lang="es-ES" b="1"/>
        </a:p>
      </dgm:t>
    </dgm:pt>
    <dgm:pt modelId="{7B38678A-A5C5-4F68-A7D2-2AC6C8876D3F}" type="pres">
      <dgm:prSet presAssocID="{0A60BA8E-14DC-4C92-9AFF-78CE8296E035}" presName="Name0" presStyleCnt="0">
        <dgm:presLayoutVars>
          <dgm:dir/>
          <dgm:resizeHandles val="exact"/>
        </dgm:presLayoutVars>
      </dgm:prSet>
      <dgm:spPr/>
    </dgm:pt>
    <dgm:pt modelId="{8CC8090B-3C0F-461C-8462-0209F020D77D}" type="pres">
      <dgm:prSet presAssocID="{29E74AD2-8C4E-4A68-9D3F-B82CC6705A44}" presName="node" presStyleLbl="node1" presStyleIdx="0" presStyleCnt="3">
        <dgm:presLayoutVars>
          <dgm:bulletEnabled val="1"/>
        </dgm:presLayoutVars>
      </dgm:prSet>
      <dgm:spPr/>
    </dgm:pt>
    <dgm:pt modelId="{BABC006C-B1C4-4F7A-8140-559758C57964}" type="pres">
      <dgm:prSet presAssocID="{92974413-F835-4AC0-95EC-B7372B97A24D}" presName="sibTrans" presStyleLbl="sibTrans2D1" presStyleIdx="0" presStyleCnt="2"/>
      <dgm:spPr/>
    </dgm:pt>
    <dgm:pt modelId="{6D2C4659-71A3-4FB7-AA53-9C5B071BF320}" type="pres">
      <dgm:prSet presAssocID="{92974413-F835-4AC0-95EC-B7372B97A24D}" presName="connectorText" presStyleLbl="sibTrans2D1" presStyleIdx="0" presStyleCnt="2"/>
      <dgm:spPr/>
    </dgm:pt>
    <dgm:pt modelId="{736E02AA-40D9-4F0D-9738-308038B9AD7C}" type="pres">
      <dgm:prSet presAssocID="{3424DF0E-8803-4F27-89A2-0F06A0625C0B}" presName="node" presStyleLbl="node1" presStyleIdx="1" presStyleCnt="3">
        <dgm:presLayoutVars>
          <dgm:bulletEnabled val="1"/>
        </dgm:presLayoutVars>
      </dgm:prSet>
      <dgm:spPr/>
    </dgm:pt>
    <dgm:pt modelId="{57C6488B-1EE7-48B9-98D7-5D5A97E05E40}" type="pres">
      <dgm:prSet presAssocID="{1EE23F48-B6F7-4960-A9F2-4309EA8C6111}" presName="sibTrans" presStyleLbl="sibTrans2D1" presStyleIdx="1" presStyleCnt="2"/>
      <dgm:spPr/>
    </dgm:pt>
    <dgm:pt modelId="{4348F600-E1D4-4894-BAF9-0D14CE2FA41E}" type="pres">
      <dgm:prSet presAssocID="{1EE23F48-B6F7-4960-A9F2-4309EA8C6111}" presName="connectorText" presStyleLbl="sibTrans2D1" presStyleIdx="1" presStyleCnt="2"/>
      <dgm:spPr/>
    </dgm:pt>
    <dgm:pt modelId="{59625F5F-4CB5-45F9-9F4C-27794981B3A1}" type="pres">
      <dgm:prSet presAssocID="{41339EC1-E72D-43B2-B1B3-47B33EA12326}" presName="node" presStyleLbl="node1" presStyleIdx="2" presStyleCnt="3">
        <dgm:presLayoutVars>
          <dgm:bulletEnabled val="1"/>
        </dgm:presLayoutVars>
      </dgm:prSet>
      <dgm:spPr/>
    </dgm:pt>
  </dgm:ptLst>
  <dgm:cxnLst>
    <dgm:cxn modelId="{73E14F2B-2F8A-46BC-B67C-5EA105E1283A}" srcId="{0A60BA8E-14DC-4C92-9AFF-78CE8296E035}" destId="{29E74AD2-8C4E-4A68-9D3F-B82CC6705A44}" srcOrd="0" destOrd="0" parTransId="{8201EB4A-6E2A-475F-BB38-9D1B315F1459}" sibTransId="{92974413-F835-4AC0-95EC-B7372B97A24D}"/>
    <dgm:cxn modelId="{2164A04D-22CD-4844-9553-6D3B9576F62F}" type="presOf" srcId="{3424DF0E-8803-4F27-89A2-0F06A0625C0B}" destId="{736E02AA-40D9-4F0D-9738-308038B9AD7C}" srcOrd="0" destOrd="0" presId="urn:microsoft.com/office/officeart/2005/8/layout/process1"/>
    <dgm:cxn modelId="{9503AC71-E16D-4293-B0F8-27559CAEC430}" type="presOf" srcId="{0A60BA8E-14DC-4C92-9AFF-78CE8296E035}" destId="{7B38678A-A5C5-4F68-A7D2-2AC6C8876D3F}" srcOrd="0" destOrd="0" presId="urn:microsoft.com/office/officeart/2005/8/layout/process1"/>
    <dgm:cxn modelId="{8D0E147D-BBD7-4A78-BCAA-8A3D1F5E73B5}" type="presOf" srcId="{92974413-F835-4AC0-95EC-B7372B97A24D}" destId="{BABC006C-B1C4-4F7A-8140-559758C57964}" srcOrd="0" destOrd="0" presId="urn:microsoft.com/office/officeart/2005/8/layout/process1"/>
    <dgm:cxn modelId="{C6917A80-C4F1-48F4-AF03-0EF223B98476}" type="presOf" srcId="{41339EC1-E72D-43B2-B1B3-47B33EA12326}" destId="{59625F5F-4CB5-45F9-9F4C-27794981B3A1}" srcOrd="0" destOrd="0" presId="urn:microsoft.com/office/officeart/2005/8/layout/process1"/>
    <dgm:cxn modelId="{2AEB2185-3A57-435B-865F-31D2759EAAFC}" type="presOf" srcId="{29E74AD2-8C4E-4A68-9D3F-B82CC6705A44}" destId="{8CC8090B-3C0F-461C-8462-0209F020D77D}" srcOrd="0" destOrd="0" presId="urn:microsoft.com/office/officeart/2005/8/layout/process1"/>
    <dgm:cxn modelId="{F5580592-6E5C-496B-8712-3DF5B8F94B06}" type="presOf" srcId="{1EE23F48-B6F7-4960-A9F2-4309EA8C6111}" destId="{4348F600-E1D4-4894-BAF9-0D14CE2FA41E}" srcOrd="1" destOrd="0" presId="urn:microsoft.com/office/officeart/2005/8/layout/process1"/>
    <dgm:cxn modelId="{701E0A9A-D558-473D-94BC-3EC224179D2F}" type="presOf" srcId="{92974413-F835-4AC0-95EC-B7372B97A24D}" destId="{6D2C4659-71A3-4FB7-AA53-9C5B071BF320}" srcOrd="1" destOrd="0" presId="urn:microsoft.com/office/officeart/2005/8/layout/process1"/>
    <dgm:cxn modelId="{7FEDAD9A-DEB1-4281-94E7-870F4EEB939B}" srcId="{0A60BA8E-14DC-4C92-9AFF-78CE8296E035}" destId="{3424DF0E-8803-4F27-89A2-0F06A0625C0B}" srcOrd="1" destOrd="0" parTransId="{33B8B983-10E6-4B6B-A4BB-63EAD2C7AF42}" sibTransId="{1EE23F48-B6F7-4960-A9F2-4309EA8C6111}"/>
    <dgm:cxn modelId="{53D1F5E0-B400-4856-81D1-E1FC2A6EE9C7}" srcId="{0A60BA8E-14DC-4C92-9AFF-78CE8296E035}" destId="{41339EC1-E72D-43B2-B1B3-47B33EA12326}" srcOrd="2" destOrd="0" parTransId="{B5CAD8E7-BA9B-4F2C-9AF2-C7FE60BB2BFA}" sibTransId="{3AA76CD8-B80E-4BB9-B111-692C6E1E61A4}"/>
    <dgm:cxn modelId="{644CF1EC-637F-464F-B9E3-1D2281F4BC3B}" type="presOf" srcId="{1EE23F48-B6F7-4960-A9F2-4309EA8C6111}" destId="{57C6488B-1EE7-48B9-98D7-5D5A97E05E40}" srcOrd="0" destOrd="0" presId="urn:microsoft.com/office/officeart/2005/8/layout/process1"/>
    <dgm:cxn modelId="{A6416D04-439D-41C6-AC09-BE9267BD22F6}" type="presParOf" srcId="{7B38678A-A5C5-4F68-A7D2-2AC6C8876D3F}" destId="{8CC8090B-3C0F-461C-8462-0209F020D77D}" srcOrd="0" destOrd="0" presId="urn:microsoft.com/office/officeart/2005/8/layout/process1"/>
    <dgm:cxn modelId="{6467E7C9-4750-4C8A-8EEE-EC68D1DB5CAB}" type="presParOf" srcId="{7B38678A-A5C5-4F68-A7D2-2AC6C8876D3F}" destId="{BABC006C-B1C4-4F7A-8140-559758C57964}" srcOrd="1" destOrd="0" presId="urn:microsoft.com/office/officeart/2005/8/layout/process1"/>
    <dgm:cxn modelId="{DC41954D-931E-4A29-B2F9-32BA08D01CAA}" type="presParOf" srcId="{BABC006C-B1C4-4F7A-8140-559758C57964}" destId="{6D2C4659-71A3-4FB7-AA53-9C5B071BF320}" srcOrd="0" destOrd="0" presId="urn:microsoft.com/office/officeart/2005/8/layout/process1"/>
    <dgm:cxn modelId="{C1DFB265-45C0-43E0-B717-10CFDE71A1F7}" type="presParOf" srcId="{7B38678A-A5C5-4F68-A7D2-2AC6C8876D3F}" destId="{736E02AA-40D9-4F0D-9738-308038B9AD7C}" srcOrd="2" destOrd="0" presId="urn:microsoft.com/office/officeart/2005/8/layout/process1"/>
    <dgm:cxn modelId="{E4C090B7-8E19-4421-9579-F2395B96BCE6}" type="presParOf" srcId="{7B38678A-A5C5-4F68-A7D2-2AC6C8876D3F}" destId="{57C6488B-1EE7-48B9-98D7-5D5A97E05E40}" srcOrd="3" destOrd="0" presId="urn:microsoft.com/office/officeart/2005/8/layout/process1"/>
    <dgm:cxn modelId="{B2E723DC-2A7E-47C5-B847-C3A61DD92FCD}" type="presParOf" srcId="{57C6488B-1EE7-48B9-98D7-5D5A97E05E40}" destId="{4348F600-E1D4-4894-BAF9-0D14CE2FA41E}" srcOrd="0" destOrd="0" presId="urn:microsoft.com/office/officeart/2005/8/layout/process1"/>
    <dgm:cxn modelId="{ED3060C1-D3BA-4369-B82B-E724DC0980B6}" type="presParOf" srcId="{7B38678A-A5C5-4F68-A7D2-2AC6C8876D3F}" destId="{59625F5F-4CB5-45F9-9F4C-27794981B3A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A08F5B1-98E1-4A20-9848-5C888B698CA1}"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s-ES"/>
        </a:p>
      </dgm:t>
    </dgm:pt>
    <dgm:pt modelId="{49337EB9-0A1B-47A4-8B2C-B056ADC3BB48}">
      <dgm:prSet phldrT="[Texto]"/>
      <dgm:spPr/>
      <dgm:t>
        <a:bodyPr/>
        <a:lstStyle/>
        <a:p>
          <a:r>
            <a:rPr lang="es-MX" dirty="0"/>
            <a:t>Docentes con las competencias necesarias para planear, ejecutar y evaluar, a partir de un contexto particular, los elementos que requeridos para lograr aprendizajes significativos en sus estudiantes.</a:t>
          </a:r>
          <a:endParaRPr lang="es-ES" dirty="0"/>
        </a:p>
      </dgm:t>
    </dgm:pt>
    <dgm:pt modelId="{5F6C873F-C7D1-4247-8EE0-A801AE8578FC}" type="parTrans" cxnId="{CD80FFE2-9B11-4B36-A055-AD9152944BA9}">
      <dgm:prSet/>
      <dgm:spPr/>
      <dgm:t>
        <a:bodyPr/>
        <a:lstStyle/>
        <a:p>
          <a:endParaRPr lang="es-ES"/>
        </a:p>
      </dgm:t>
    </dgm:pt>
    <dgm:pt modelId="{9AE79C3D-6023-4BA1-8386-AFEBBBC93013}" type="sibTrans" cxnId="{CD80FFE2-9B11-4B36-A055-AD9152944BA9}">
      <dgm:prSet/>
      <dgm:spPr/>
      <dgm:t>
        <a:bodyPr/>
        <a:lstStyle/>
        <a:p>
          <a:endParaRPr lang="es-ES"/>
        </a:p>
      </dgm:t>
    </dgm:pt>
    <dgm:pt modelId="{77938D72-62DA-4F7E-BBAB-CA24F34F3532}" type="pres">
      <dgm:prSet presAssocID="{EA08F5B1-98E1-4A20-9848-5C888B698CA1}" presName="diagram" presStyleCnt="0">
        <dgm:presLayoutVars>
          <dgm:dir/>
          <dgm:resizeHandles val="exact"/>
        </dgm:presLayoutVars>
      </dgm:prSet>
      <dgm:spPr/>
    </dgm:pt>
    <dgm:pt modelId="{EAB7413A-9D87-42E4-AE37-5035A13B838E}" type="pres">
      <dgm:prSet presAssocID="{49337EB9-0A1B-47A4-8B2C-B056ADC3BB48}" presName="node" presStyleLbl="node1" presStyleIdx="0" presStyleCnt="1" custLinFactNeighborY="6123">
        <dgm:presLayoutVars>
          <dgm:bulletEnabled val="1"/>
        </dgm:presLayoutVars>
      </dgm:prSet>
      <dgm:spPr/>
    </dgm:pt>
  </dgm:ptLst>
  <dgm:cxnLst>
    <dgm:cxn modelId="{6B53B382-F427-4CBC-A5B3-F3CC62494799}" type="presOf" srcId="{EA08F5B1-98E1-4A20-9848-5C888B698CA1}" destId="{77938D72-62DA-4F7E-BBAB-CA24F34F3532}" srcOrd="0" destOrd="0" presId="urn:microsoft.com/office/officeart/2005/8/layout/default"/>
    <dgm:cxn modelId="{35796286-6A28-4F25-8219-DF7883E08D9A}" type="presOf" srcId="{49337EB9-0A1B-47A4-8B2C-B056ADC3BB48}" destId="{EAB7413A-9D87-42E4-AE37-5035A13B838E}" srcOrd="0" destOrd="0" presId="urn:microsoft.com/office/officeart/2005/8/layout/default"/>
    <dgm:cxn modelId="{CD80FFE2-9B11-4B36-A055-AD9152944BA9}" srcId="{EA08F5B1-98E1-4A20-9848-5C888B698CA1}" destId="{49337EB9-0A1B-47A4-8B2C-B056ADC3BB48}" srcOrd="0" destOrd="0" parTransId="{5F6C873F-C7D1-4247-8EE0-A801AE8578FC}" sibTransId="{9AE79C3D-6023-4BA1-8386-AFEBBBC93013}"/>
    <dgm:cxn modelId="{0E04C426-82BD-4586-B031-428101446307}" type="presParOf" srcId="{77938D72-62DA-4F7E-BBAB-CA24F34F3532}" destId="{EAB7413A-9D87-42E4-AE37-5035A13B838E}"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A60BA8E-14DC-4C92-9AFF-78CE8296E035}" type="doc">
      <dgm:prSet loTypeId="urn:microsoft.com/office/officeart/2005/8/layout/process1" loCatId="process" qsTypeId="urn:microsoft.com/office/officeart/2005/8/quickstyle/simple1" qsCatId="simple" csTypeId="urn:microsoft.com/office/officeart/2005/8/colors/colorful1" csCatId="colorful" phldr="1"/>
      <dgm:spPr/>
    </dgm:pt>
    <dgm:pt modelId="{29E74AD2-8C4E-4A68-9D3F-B82CC6705A44}">
      <dgm:prSet phldrT="[Texto]"/>
      <dgm:spPr/>
      <dgm:t>
        <a:bodyPr/>
        <a:lstStyle/>
        <a:p>
          <a:r>
            <a:rPr lang="es-MX" b="1" dirty="0"/>
            <a:t>Lo analizamos en la segunda etapa…</a:t>
          </a:r>
          <a:endParaRPr lang="es-ES" b="1" dirty="0"/>
        </a:p>
      </dgm:t>
    </dgm:pt>
    <dgm:pt modelId="{8201EB4A-6E2A-475F-BB38-9D1B315F1459}" type="parTrans" cxnId="{73E14F2B-2F8A-46BC-B67C-5EA105E1283A}">
      <dgm:prSet/>
      <dgm:spPr/>
      <dgm:t>
        <a:bodyPr/>
        <a:lstStyle/>
        <a:p>
          <a:endParaRPr lang="es-ES" b="1"/>
        </a:p>
      </dgm:t>
    </dgm:pt>
    <dgm:pt modelId="{92974413-F835-4AC0-95EC-B7372B97A24D}" type="sibTrans" cxnId="{73E14F2B-2F8A-46BC-B67C-5EA105E1283A}">
      <dgm:prSet/>
      <dgm:spPr/>
      <dgm:t>
        <a:bodyPr/>
        <a:lstStyle/>
        <a:p>
          <a:endParaRPr lang="es-ES" b="1"/>
        </a:p>
      </dgm:t>
    </dgm:pt>
    <dgm:pt modelId="{3424DF0E-8803-4F27-89A2-0F06A0625C0B}">
      <dgm:prSet phldrT="[Texto]"/>
      <dgm:spPr/>
      <dgm:t>
        <a:bodyPr/>
        <a:lstStyle/>
        <a:p>
          <a:r>
            <a:rPr lang="es-MX" b="1" dirty="0"/>
            <a:t>Se los prometo</a:t>
          </a:r>
          <a:endParaRPr lang="es-ES" b="1" dirty="0"/>
        </a:p>
      </dgm:t>
    </dgm:pt>
    <dgm:pt modelId="{33B8B983-10E6-4B6B-A4BB-63EAD2C7AF42}" type="parTrans" cxnId="{7FEDAD9A-DEB1-4281-94E7-870F4EEB939B}">
      <dgm:prSet/>
      <dgm:spPr/>
      <dgm:t>
        <a:bodyPr/>
        <a:lstStyle/>
        <a:p>
          <a:endParaRPr lang="es-ES" b="1"/>
        </a:p>
      </dgm:t>
    </dgm:pt>
    <dgm:pt modelId="{1EE23F48-B6F7-4960-A9F2-4309EA8C6111}" type="sibTrans" cxnId="{7FEDAD9A-DEB1-4281-94E7-870F4EEB939B}">
      <dgm:prSet/>
      <dgm:spPr/>
      <dgm:t>
        <a:bodyPr/>
        <a:lstStyle/>
        <a:p>
          <a:endParaRPr lang="es-ES" b="1"/>
        </a:p>
      </dgm:t>
    </dgm:pt>
    <dgm:pt modelId="{7B38678A-A5C5-4F68-A7D2-2AC6C8876D3F}" type="pres">
      <dgm:prSet presAssocID="{0A60BA8E-14DC-4C92-9AFF-78CE8296E035}" presName="Name0" presStyleCnt="0">
        <dgm:presLayoutVars>
          <dgm:dir/>
          <dgm:resizeHandles val="exact"/>
        </dgm:presLayoutVars>
      </dgm:prSet>
      <dgm:spPr/>
    </dgm:pt>
    <dgm:pt modelId="{8CC8090B-3C0F-461C-8462-0209F020D77D}" type="pres">
      <dgm:prSet presAssocID="{29E74AD2-8C4E-4A68-9D3F-B82CC6705A44}" presName="node" presStyleLbl="node1" presStyleIdx="0" presStyleCnt="2">
        <dgm:presLayoutVars>
          <dgm:bulletEnabled val="1"/>
        </dgm:presLayoutVars>
      </dgm:prSet>
      <dgm:spPr/>
    </dgm:pt>
    <dgm:pt modelId="{BABC006C-B1C4-4F7A-8140-559758C57964}" type="pres">
      <dgm:prSet presAssocID="{92974413-F835-4AC0-95EC-B7372B97A24D}" presName="sibTrans" presStyleLbl="sibTrans2D1" presStyleIdx="0" presStyleCnt="1"/>
      <dgm:spPr/>
    </dgm:pt>
    <dgm:pt modelId="{6D2C4659-71A3-4FB7-AA53-9C5B071BF320}" type="pres">
      <dgm:prSet presAssocID="{92974413-F835-4AC0-95EC-B7372B97A24D}" presName="connectorText" presStyleLbl="sibTrans2D1" presStyleIdx="0" presStyleCnt="1"/>
      <dgm:spPr/>
    </dgm:pt>
    <dgm:pt modelId="{736E02AA-40D9-4F0D-9738-308038B9AD7C}" type="pres">
      <dgm:prSet presAssocID="{3424DF0E-8803-4F27-89A2-0F06A0625C0B}" presName="node" presStyleLbl="node1" presStyleIdx="1" presStyleCnt="2">
        <dgm:presLayoutVars>
          <dgm:bulletEnabled val="1"/>
        </dgm:presLayoutVars>
      </dgm:prSet>
      <dgm:spPr/>
    </dgm:pt>
  </dgm:ptLst>
  <dgm:cxnLst>
    <dgm:cxn modelId="{73E14F2B-2F8A-46BC-B67C-5EA105E1283A}" srcId="{0A60BA8E-14DC-4C92-9AFF-78CE8296E035}" destId="{29E74AD2-8C4E-4A68-9D3F-B82CC6705A44}" srcOrd="0" destOrd="0" parTransId="{8201EB4A-6E2A-475F-BB38-9D1B315F1459}" sibTransId="{92974413-F835-4AC0-95EC-B7372B97A24D}"/>
    <dgm:cxn modelId="{2164A04D-22CD-4844-9553-6D3B9576F62F}" type="presOf" srcId="{3424DF0E-8803-4F27-89A2-0F06A0625C0B}" destId="{736E02AA-40D9-4F0D-9738-308038B9AD7C}" srcOrd="0" destOrd="0" presId="urn:microsoft.com/office/officeart/2005/8/layout/process1"/>
    <dgm:cxn modelId="{9503AC71-E16D-4293-B0F8-27559CAEC430}" type="presOf" srcId="{0A60BA8E-14DC-4C92-9AFF-78CE8296E035}" destId="{7B38678A-A5C5-4F68-A7D2-2AC6C8876D3F}" srcOrd="0" destOrd="0" presId="urn:microsoft.com/office/officeart/2005/8/layout/process1"/>
    <dgm:cxn modelId="{8D0E147D-BBD7-4A78-BCAA-8A3D1F5E73B5}" type="presOf" srcId="{92974413-F835-4AC0-95EC-B7372B97A24D}" destId="{BABC006C-B1C4-4F7A-8140-559758C57964}" srcOrd="0" destOrd="0" presId="urn:microsoft.com/office/officeart/2005/8/layout/process1"/>
    <dgm:cxn modelId="{2AEB2185-3A57-435B-865F-31D2759EAAFC}" type="presOf" srcId="{29E74AD2-8C4E-4A68-9D3F-B82CC6705A44}" destId="{8CC8090B-3C0F-461C-8462-0209F020D77D}" srcOrd="0" destOrd="0" presId="urn:microsoft.com/office/officeart/2005/8/layout/process1"/>
    <dgm:cxn modelId="{701E0A9A-D558-473D-94BC-3EC224179D2F}" type="presOf" srcId="{92974413-F835-4AC0-95EC-B7372B97A24D}" destId="{6D2C4659-71A3-4FB7-AA53-9C5B071BF320}" srcOrd="1" destOrd="0" presId="urn:microsoft.com/office/officeart/2005/8/layout/process1"/>
    <dgm:cxn modelId="{7FEDAD9A-DEB1-4281-94E7-870F4EEB939B}" srcId="{0A60BA8E-14DC-4C92-9AFF-78CE8296E035}" destId="{3424DF0E-8803-4F27-89A2-0F06A0625C0B}" srcOrd="1" destOrd="0" parTransId="{33B8B983-10E6-4B6B-A4BB-63EAD2C7AF42}" sibTransId="{1EE23F48-B6F7-4960-A9F2-4309EA8C6111}"/>
    <dgm:cxn modelId="{A6416D04-439D-41C6-AC09-BE9267BD22F6}" type="presParOf" srcId="{7B38678A-A5C5-4F68-A7D2-2AC6C8876D3F}" destId="{8CC8090B-3C0F-461C-8462-0209F020D77D}" srcOrd="0" destOrd="0" presId="urn:microsoft.com/office/officeart/2005/8/layout/process1"/>
    <dgm:cxn modelId="{6467E7C9-4750-4C8A-8EEE-EC68D1DB5CAB}" type="presParOf" srcId="{7B38678A-A5C5-4F68-A7D2-2AC6C8876D3F}" destId="{BABC006C-B1C4-4F7A-8140-559758C57964}" srcOrd="1" destOrd="0" presId="urn:microsoft.com/office/officeart/2005/8/layout/process1"/>
    <dgm:cxn modelId="{DC41954D-931E-4A29-B2F9-32BA08D01CAA}" type="presParOf" srcId="{BABC006C-B1C4-4F7A-8140-559758C57964}" destId="{6D2C4659-71A3-4FB7-AA53-9C5B071BF320}" srcOrd="0" destOrd="0" presId="urn:microsoft.com/office/officeart/2005/8/layout/process1"/>
    <dgm:cxn modelId="{C1DFB265-45C0-43E0-B717-10CFDE71A1F7}" type="presParOf" srcId="{7B38678A-A5C5-4F68-A7D2-2AC6C8876D3F}" destId="{736E02AA-40D9-4F0D-9738-308038B9AD7C}"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A08F5B1-98E1-4A20-9848-5C888B698CA1}"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s-ES"/>
        </a:p>
      </dgm:t>
    </dgm:pt>
    <dgm:pt modelId="{49337EB9-0A1B-47A4-8B2C-B056ADC3BB48}">
      <dgm:prSet phldrT="[Texto]"/>
      <dgm:spPr/>
      <dgm:t>
        <a:bodyPr/>
        <a:lstStyle/>
        <a:p>
          <a:r>
            <a:rPr lang="es-MX" dirty="0"/>
            <a:t>Docentes que amen su acción en el aula, que destellen ese espíritu de trabajar por el bienestar propio y de sus estudiantes</a:t>
          </a:r>
          <a:endParaRPr lang="es-ES" dirty="0"/>
        </a:p>
      </dgm:t>
    </dgm:pt>
    <dgm:pt modelId="{5F6C873F-C7D1-4247-8EE0-A801AE8578FC}" type="parTrans" cxnId="{CD80FFE2-9B11-4B36-A055-AD9152944BA9}">
      <dgm:prSet/>
      <dgm:spPr/>
      <dgm:t>
        <a:bodyPr/>
        <a:lstStyle/>
        <a:p>
          <a:endParaRPr lang="es-ES"/>
        </a:p>
      </dgm:t>
    </dgm:pt>
    <dgm:pt modelId="{9AE79C3D-6023-4BA1-8386-AFEBBBC93013}" type="sibTrans" cxnId="{CD80FFE2-9B11-4B36-A055-AD9152944BA9}">
      <dgm:prSet/>
      <dgm:spPr/>
      <dgm:t>
        <a:bodyPr/>
        <a:lstStyle/>
        <a:p>
          <a:endParaRPr lang="es-ES"/>
        </a:p>
      </dgm:t>
    </dgm:pt>
    <dgm:pt modelId="{77938D72-62DA-4F7E-BBAB-CA24F34F3532}" type="pres">
      <dgm:prSet presAssocID="{EA08F5B1-98E1-4A20-9848-5C888B698CA1}" presName="diagram" presStyleCnt="0">
        <dgm:presLayoutVars>
          <dgm:dir/>
          <dgm:resizeHandles val="exact"/>
        </dgm:presLayoutVars>
      </dgm:prSet>
      <dgm:spPr/>
    </dgm:pt>
    <dgm:pt modelId="{EAB7413A-9D87-42E4-AE37-5035A13B838E}" type="pres">
      <dgm:prSet presAssocID="{49337EB9-0A1B-47A4-8B2C-B056ADC3BB48}" presName="node" presStyleLbl="node1" presStyleIdx="0" presStyleCnt="1" custLinFactNeighborY="-1414">
        <dgm:presLayoutVars>
          <dgm:bulletEnabled val="1"/>
        </dgm:presLayoutVars>
      </dgm:prSet>
      <dgm:spPr/>
    </dgm:pt>
  </dgm:ptLst>
  <dgm:cxnLst>
    <dgm:cxn modelId="{6B53B382-F427-4CBC-A5B3-F3CC62494799}" type="presOf" srcId="{EA08F5B1-98E1-4A20-9848-5C888B698CA1}" destId="{77938D72-62DA-4F7E-BBAB-CA24F34F3532}" srcOrd="0" destOrd="0" presId="urn:microsoft.com/office/officeart/2005/8/layout/default"/>
    <dgm:cxn modelId="{35796286-6A28-4F25-8219-DF7883E08D9A}" type="presOf" srcId="{49337EB9-0A1B-47A4-8B2C-B056ADC3BB48}" destId="{EAB7413A-9D87-42E4-AE37-5035A13B838E}" srcOrd="0" destOrd="0" presId="urn:microsoft.com/office/officeart/2005/8/layout/default"/>
    <dgm:cxn modelId="{CD80FFE2-9B11-4B36-A055-AD9152944BA9}" srcId="{EA08F5B1-98E1-4A20-9848-5C888B698CA1}" destId="{49337EB9-0A1B-47A4-8B2C-B056ADC3BB48}" srcOrd="0" destOrd="0" parTransId="{5F6C873F-C7D1-4247-8EE0-A801AE8578FC}" sibTransId="{9AE79C3D-6023-4BA1-8386-AFEBBBC93013}"/>
    <dgm:cxn modelId="{0E04C426-82BD-4586-B031-428101446307}" type="presParOf" srcId="{77938D72-62DA-4F7E-BBAB-CA24F34F3532}" destId="{EAB7413A-9D87-42E4-AE37-5035A13B838E}"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A08F5B1-98E1-4A20-9848-5C888B698CA1}"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s-ES"/>
        </a:p>
      </dgm:t>
    </dgm:pt>
    <dgm:pt modelId="{49337EB9-0A1B-47A4-8B2C-B056ADC3BB48}">
      <dgm:prSet phldrT="[Texto]"/>
      <dgm:spPr/>
      <dgm:t>
        <a:bodyPr/>
        <a:lstStyle/>
        <a:p>
          <a:r>
            <a:rPr lang="es-MX" dirty="0"/>
            <a:t>Docentes con las competencias necesarias para planear, ejecutar y evaluar, a partir de un contexto particular, los elementos que requeridos para lograr aprendizajes significativos en sus estudiantes.</a:t>
          </a:r>
          <a:endParaRPr lang="es-ES" dirty="0"/>
        </a:p>
      </dgm:t>
    </dgm:pt>
    <dgm:pt modelId="{5F6C873F-C7D1-4247-8EE0-A801AE8578FC}" type="parTrans" cxnId="{CD80FFE2-9B11-4B36-A055-AD9152944BA9}">
      <dgm:prSet/>
      <dgm:spPr/>
      <dgm:t>
        <a:bodyPr/>
        <a:lstStyle/>
        <a:p>
          <a:endParaRPr lang="es-ES"/>
        </a:p>
      </dgm:t>
    </dgm:pt>
    <dgm:pt modelId="{9AE79C3D-6023-4BA1-8386-AFEBBBC93013}" type="sibTrans" cxnId="{CD80FFE2-9B11-4B36-A055-AD9152944BA9}">
      <dgm:prSet/>
      <dgm:spPr/>
      <dgm:t>
        <a:bodyPr/>
        <a:lstStyle/>
        <a:p>
          <a:endParaRPr lang="es-ES"/>
        </a:p>
      </dgm:t>
    </dgm:pt>
    <dgm:pt modelId="{77938D72-62DA-4F7E-BBAB-CA24F34F3532}" type="pres">
      <dgm:prSet presAssocID="{EA08F5B1-98E1-4A20-9848-5C888B698CA1}" presName="diagram" presStyleCnt="0">
        <dgm:presLayoutVars>
          <dgm:dir/>
          <dgm:resizeHandles val="exact"/>
        </dgm:presLayoutVars>
      </dgm:prSet>
      <dgm:spPr/>
    </dgm:pt>
    <dgm:pt modelId="{EAB7413A-9D87-42E4-AE37-5035A13B838E}" type="pres">
      <dgm:prSet presAssocID="{49337EB9-0A1B-47A4-8B2C-B056ADC3BB48}" presName="node" presStyleLbl="node1" presStyleIdx="0" presStyleCnt="1" custLinFactNeighborY="6123">
        <dgm:presLayoutVars>
          <dgm:bulletEnabled val="1"/>
        </dgm:presLayoutVars>
      </dgm:prSet>
      <dgm:spPr/>
    </dgm:pt>
  </dgm:ptLst>
  <dgm:cxnLst>
    <dgm:cxn modelId="{6B53B382-F427-4CBC-A5B3-F3CC62494799}" type="presOf" srcId="{EA08F5B1-98E1-4A20-9848-5C888B698CA1}" destId="{77938D72-62DA-4F7E-BBAB-CA24F34F3532}" srcOrd="0" destOrd="0" presId="urn:microsoft.com/office/officeart/2005/8/layout/default"/>
    <dgm:cxn modelId="{35796286-6A28-4F25-8219-DF7883E08D9A}" type="presOf" srcId="{49337EB9-0A1B-47A4-8B2C-B056ADC3BB48}" destId="{EAB7413A-9D87-42E4-AE37-5035A13B838E}" srcOrd="0" destOrd="0" presId="urn:microsoft.com/office/officeart/2005/8/layout/default"/>
    <dgm:cxn modelId="{CD80FFE2-9B11-4B36-A055-AD9152944BA9}" srcId="{EA08F5B1-98E1-4A20-9848-5C888B698CA1}" destId="{49337EB9-0A1B-47A4-8B2C-B056ADC3BB48}" srcOrd="0" destOrd="0" parTransId="{5F6C873F-C7D1-4247-8EE0-A801AE8578FC}" sibTransId="{9AE79C3D-6023-4BA1-8386-AFEBBBC93013}"/>
    <dgm:cxn modelId="{0E04C426-82BD-4586-B031-428101446307}" type="presParOf" srcId="{77938D72-62DA-4F7E-BBAB-CA24F34F3532}" destId="{EAB7413A-9D87-42E4-AE37-5035A13B838E}"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2713575-02F3-4818-83DA-DE1DE1AF0C1D}" type="doc">
      <dgm:prSet loTypeId="urn:microsoft.com/office/officeart/2005/8/layout/arrow2" loCatId="process" qsTypeId="urn:microsoft.com/office/officeart/2005/8/quickstyle/simple1" qsCatId="simple" csTypeId="urn:microsoft.com/office/officeart/2005/8/colors/colorful4" csCatId="colorful" phldr="1"/>
      <dgm:spPr/>
    </dgm:pt>
    <dgm:pt modelId="{3084B849-A2A9-43C5-A099-5E6CEFEB9484}">
      <dgm:prSet phldrT="[Texto]"/>
      <dgm:spPr/>
      <dgm:t>
        <a:bodyPr/>
        <a:lstStyle/>
        <a:p>
          <a:r>
            <a:rPr lang="es-MX" b="1" dirty="0">
              <a:solidFill>
                <a:schemeClr val="accent2">
                  <a:lumMod val="75000"/>
                </a:schemeClr>
              </a:solidFill>
            </a:rPr>
            <a:t>Problemas del contexto</a:t>
          </a:r>
          <a:endParaRPr lang="es-ES" b="1" dirty="0">
            <a:solidFill>
              <a:schemeClr val="accent2">
                <a:lumMod val="75000"/>
              </a:schemeClr>
            </a:solidFill>
          </a:endParaRPr>
        </a:p>
      </dgm:t>
    </dgm:pt>
    <dgm:pt modelId="{49AFF35C-715B-4C9A-8ED8-70CE98DB3183}" type="parTrans" cxnId="{7DDCEC5A-2880-4CBF-90B0-7EE0D182FA58}">
      <dgm:prSet/>
      <dgm:spPr/>
      <dgm:t>
        <a:bodyPr/>
        <a:lstStyle/>
        <a:p>
          <a:endParaRPr lang="es-ES" b="1">
            <a:solidFill>
              <a:schemeClr val="accent2">
                <a:lumMod val="75000"/>
              </a:schemeClr>
            </a:solidFill>
          </a:endParaRPr>
        </a:p>
      </dgm:t>
    </dgm:pt>
    <dgm:pt modelId="{7469CE6C-5A37-4BEF-8F2F-1326834D6261}" type="sibTrans" cxnId="{7DDCEC5A-2880-4CBF-90B0-7EE0D182FA58}">
      <dgm:prSet/>
      <dgm:spPr/>
      <dgm:t>
        <a:bodyPr/>
        <a:lstStyle/>
        <a:p>
          <a:endParaRPr lang="es-ES" b="1">
            <a:solidFill>
              <a:schemeClr val="accent2">
                <a:lumMod val="75000"/>
              </a:schemeClr>
            </a:solidFill>
          </a:endParaRPr>
        </a:p>
      </dgm:t>
    </dgm:pt>
    <dgm:pt modelId="{CB4984E9-6DBB-4BB3-ADF6-3BBD8F98AB4D}">
      <dgm:prSet phldrT="[Texto]"/>
      <dgm:spPr/>
      <dgm:t>
        <a:bodyPr/>
        <a:lstStyle/>
        <a:p>
          <a:r>
            <a:rPr lang="es-MX" b="1" dirty="0">
              <a:solidFill>
                <a:schemeClr val="accent2">
                  <a:lumMod val="75000"/>
                </a:schemeClr>
              </a:solidFill>
            </a:rPr>
            <a:t>Proyectos formativos</a:t>
          </a:r>
          <a:endParaRPr lang="es-ES" b="1" dirty="0">
            <a:solidFill>
              <a:schemeClr val="accent2">
                <a:lumMod val="75000"/>
              </a:schemeClr>
            </a:solidFill>
          </a:endParaRPr>
        </a:p>
      </dgm:t>
    </dgm:pt>
    <dgm:pt modelId="{6FE6BB16-3675-4BD9-B9BB-CBFC743D6F51}" type="parTrans" cxnId="{9585B864-4072-468F-A1A6-09726BBA2449}">
      <dgm:prSet/>
      <dgm:spPr/>
      <dgm:t>
        <a:bodyPr/>
        <a:lstStyle/>
        <a:p>
          <a:endParaRPr lang="es-ES" b="1">
            <a:solidFill>
              <a:schemeClr val="accent2">
                <a:lumMod val="75000"/>
              </a:schemeClr>
            </a:solidFill>
          </a:endParaRPr>
        </a:p>
      </dgm:t>
    </dgm:pt>
    <dgm:pt modelId="{353030F6-6EAD-4E2C-82CE-5C45E3235B07}" type="sibTrans" cxnId="{9585B864-4072-468F-A1A6-09726BBA2449}">
      <dgm:prSet/>
      <dgm:spPr/>
      <dgm:t>
        <a:bodyPr/>
        <a:lstStyle/>
        <a:p>
          <a:endParaRPr lang="es-ES" b="1">
            <a:solidFill>
              <a:schemeClr val="accent2">
                <a:lumMod val="75000"/>
              </a:schemeClr>
            </a:solidFill>
          </a:endParaRPr>
        </a:p>
      </dgm:t>
    </dgm:pt>
    <dgm:pt modelId="{189E9F6D-5ADE-4E9F-AFFA-498AABA87263}">
      <dgm:prSet phldrT="[Texto]"/>
      <dgm:spPr/>
      <dgm:t>
        <a:bodyPr/>
        <a:lstStyle/>
        <a:p>
          <a:r>
            <a:rPr lang="es-MX" b="1" dirty="0">
              <a:solidFill>
                <a:schemeClr val="accent2">
                  <a:lumMod val="75000"/>
                </a:schemeClr>
              </a:solidFill>
            </a:rPr>
            <a:t>Competencias</a:t>
          </a:r>
          <a:endParaRPr lang="es-ES" b="1" dirty="0">
            <a:solidFill>
              <a:schemeClr val="accent2">
                <a:lumMod val="75000"/>
              </a:schemeClr>
            </a:solidFill>
          </a:endParaRPr>
        </a:p>
      </dgm:t>
    </dgm:pt>
    <dgm:pt modelId="{D5BEB230-2169-4477-8744-6F06A740B71B}" type="parTrans" cxnId="{A5C8F5B2-9669-40A5-AF08-8A40D3468D41}">
      <dgm:prSet/>
      <dgm:spPr/>
      <dgm:t>
        <a:bodyPr/>
        <a:lstStyle/>
        <a:p>
          <a:endParaRPr lang="es-ES" b="1">
            <a:solidFill>
              <a:schemeClr val="accent2">
                <a:lumMod val="75000"/>
              </a:schemeClr>
            </a:solidFill>
          </a:endParaRPr>
        </a:p>
      </dgm:t>
    </dgm:pt>
    <dgm:pt modelId="{3E449B9E-4EEB-4536-B36F-82EAC06FD9A5}" type="sibTrans" cxnId="{A5C8F5B2-9669-40A5-AF08-8A40D3468D41}">
      <dgm:prSet/>
      <dgm:spPr/>
      <dgm:t>
        <a:bodyPr/>
        <a:lstStyle/>
        <a:p>
          <a:endParaRPr lang="es-ES" b="1">
            <a:solidFill>
              <a:schemeClr val="accent2">
                <a:lumMod val="75000"/>
              </a:schemeClr>
            </a:solidFill>
          </a:endParaRPr>
        </a:p>
      </dgm:t>
    </dgm:pt>
    <dgm:pt modelId="{2ECC4F18-8CB8-4A82-A7E8-05653D430D91}" type="pres">
      <dgm:prSet presAssocID="{02713575-02F3-4818-83DA-DE1DE1AF0C1D}" presName="arrowDiagram" presStyleCnt="0">
        <dgm:presLayoutVars>
          <dgm:chMax val="5"/>
          <dgm:dir/>
          <dgm:resizeHandles val="exact"/>
        </dgm:presLayoutVars>
      </dgm:prSet>
      <dgm:spPr/>
    </dgm:pt>
    <dgm:pt modelId="{72D37F24-B6D0-4DE3-A9BA-FE75D13E7431}" type="pres">
      <dgm:prSet presAssocID="{02713575-02F3-4818-83DA-DE1DE1AF0C1D}" presName="arrow" presStyleLbl="bgShp" presStyleIdx="0" presStyleCnt="1" custLinFactNeighborX="18098" custLinFactNeighborY="10674"/>
      <dgm:spPr/>
    </dgm:pt>
    <dgm:pt modelId="{FCD58966-3A8C-4162-BC22-51A700040170}" type="pres">
      <dgm:prSet presAssocID="{02713575-02F3-4818-83DA-DE1DE1AF0C1D}" presName="arrowDiagram3" presStyleCnt="0"/>
      <dgm:spPr/>
    </dgm:pt>
    <dgm:pt modelId="{58B45A0D-E1CA-471A-A7D6-0F5581723DB1}" type="pres">
      <dgm:prSet presAssocID="{3084B849-A2A9-43C5-A099-5E6CEFEB9484}" presName="bullet3a" presStyleLbl="node1" presStyleIdx="0" presStyleCnt="3"/>
      <dgm:spPr/>
    </dgm:pt>
    <dgm:pt modelId="{77CF85F2-DFE3-4AB2-9491-35932A524008}" type="pres">
      <dgm:prSet presAssocID="{3084B849-A2A9-43C5-A099-5E6CEFEB9484}" presName="textBox3a" presStyleLbl="revTx" presStyleIdx="0" presStyleCnt="3">
        <dgm:presLayoutVars>
          <dgm:bulletEnabled val="1"/>
        </dgm:presLayoutVars>
      </dgm:prSet>
      <dgm:spPr/>
    </dgm:pt>
    <dgm:pt modelId="{8D7FF42A-AE07-4F1C-8A29-0808E0024DD2}" type="pres">
      <dgm:prSet presAssocID="{CB4984E9-6DBB-4BB3-ADF6-3BBD8F98AB4D}" presName="bullet3b" presStyleLbl="node1" presStyleIdx="1" presStyleCnt="3"/>
      <dgm:spPr/>
    </dgm:pt>
    <dgm:pt modelId="{36C065DC-A32F-4EB8-98C9-570E844AF96B}" type="pres">
      <dgm:prSet presAssocID="{CB4984E9-6DBB-4BB3-ADF6-3BBD8F98AB4D}" presName="textBox3b" presStyleLbl="revTx" presStyleIdx="1" presStyleCnt="3">
        <dgm:presLayoutVars>
          <dgm:bulletEnabled val="1"/>
        </dgm:presLayoutVars>
      </dgm:prSet>
      <dgm:spPr/>
    </dgm:pt>
    <dgm:pt modelId="{DAD284F4-287C-4D86-8F01-C41F7CA5DEAD}" type="pres">
      <dgm:prSet presAssocID="{189E9F6D-5ADE-4E9F-AFFA-498AABA87263}" presName="bullet3c" presStyleLbl="node1" presStyleIdx="2" presStyleCnt="3"/>
      <dgm:spPr/>
    </dgm:pt>
    <dgm:pt modelId="{62F5AC9D-2B6A-45AE-87A6-709F87D63FA9}" type="pres">
      <dgm:prSet presAssocID="{189E9F6D-5ADE-4E9F-AFFA-498AABA87263}" presName="textBox3c" presStyleLbl="revTx" presStyleIdx="2" presStyleCnt="3">
        <dgm:presLayoutVars>
          <dgm:bulletEnabled val="1"/>
        </dgm:presLayoutVars>
      </dgm:prSet>
      <dgm:spPr/>
    </dgm:pt>
  </dgm:ptLst>
  <dgm:cxnLst>
    <dgm:cxn modelId="{696BE512-0DA1-47E2-A8DD-EFDE4DCB4441}" type="presOf" srcId="{CB4984E9-6DBB-4BB3-ADF6-3BBD8F98AB4D}" destId="{36C065DC-A32F-4EB8-98C9-570E844AF96B}" srcOrd="0" destOrd="0" presId="urn:microsoft.com/office/officeart/2005/8/layout/arrow2"/>
    <dgm:cxn modelId="{C6AB1D3C-8D4C-4263-AA22-E3218827F732}" type="presOf" srcId="{02713575-02F3-4818-83DA-DE1DE1AF0C1D}" destId="{2ECC4F18-8CB8-4A82-A7E8-05653D430D91}" srcOrd="0" destOrd="0" presId="urn:microsoft.com/office/officeart/2005/8/layout/arrow2"/>
    <dgm:cxn modelId="{9585B864-4072-468F-A1A6-09726BBA2449}" srcId="{02713575-02F3-4818-83DA-DE1DE1AF0C1D}" destId="{CB4984E9-6DBB-4BB3-ADF6-3BBD8F98AB4D}" srcOrd="1" destOrd="0" parTransId="{6FE6BB16-3675-4BD9-B9BB-CBFC743D6F51}" sibTransId="{353030F6-6EAD-4E2C-82CE-5C45E3235B07}"/>
    <dgm:cxn modelId="{7DDCEC5A-2880-4CBF-90B0-7EE0D182FA58}" srcId="{02713575-02F3-4818-83DA-DE1DE1AF0C1D}" destId="{3084B849-A2A9-43C5-A099-5E6CEFEB9484}" srcOrd="0" destOrd="0" parTransId="{49AFF35C-715B-4C9A-8ED8-70CE98DB3183}" sibTransId="{7469CE6C-5A37-4BEF-8F2F-1326834D6261}"/>
    <dgm:cxn modelId="{A5C8F5B2-9669-40A5-AF08-8A40D3468D41}" srcId="{02713575-02F3-4818-83DA-DE1DE1AF0C1D}" destId="{189E9F6D-5ADE-4E9F-AFFA-498AABA87263}" srcOrd="2" destOrd="0" parTransId="{D5BEB230-2169-4477-8744-6F06A740B71B}" sibTransId="{3E449B9E-4EEB-4536-B36F-82EAC06FD9A5}"/>
    <dgm:cxn modelId="{679D49C9-6EAF-423A-AD58-403A23C557ED}" type="presOf" srcId="{3084B849-A2A9-43C5-A099-5E6CEFEB9484}" destId="{77CF85F2-DFE3-4AB2-9491-35932A524008}" srcOrd="0" destOrd="0" presId="urn:microsoft.com/office/officeart/2005/8/layout/arrow2"/>
    <dgm:cxn modelId="{2CF664D1-02DA-44CB-AD72-84E4686C1629}" type="presOf" srcId="{189E9F6D-5ADE-4E9F-AFFA-498AABA87263}" destId="{62F5AC9D-2B6A-45AE-87A6-709F87D63FA9}" srcOrd="0" destOrd="0" presId="urn:microsoft.com/office/officeart/2005/8/layout/arrow2"/>
    <dgm:cxn modelId="{3A496BF2-A07F-47AD-8CDF-0C30F3A26C69}" type="presParOf" srcId="{2ECC4F18-8CB8-4A82-A7E8-05653D430D91}" destId="{72D37F24-B6D0-4DE3-A9BA-FE75D13E7431}" srcOrd="0" destOrd="0" presId="urn:microsoft.com/office/officeart/2005/8/layout/arrow2"/>
    <dgm:cxn modelId="{B55DA9B5-0565-4E83-8CF9-3B4DC8C3692A}" type="presParOf" srcId="{2ECC4F18-8CB8-4A82-A7E8-05653D430D91}" destId="{FCD58966-3A8C-4162-BC22-51A700040170}" srcOrd="1" destOrd="0" presId="urn:microsoft.com/office/officeart/2005/8/layout/arrow2"/>
    <dgm:cxn modelId="{40A36EE5-58B9-4531-BC5B-9F043D1153A6}" type="presParOf" srcId="{FCD58966-3A8C-4162-BC22-51A700040170}" destId="{58B45A0D-E1CA-471A-A7D6-0F5581723DB1}" srcOrd="0" destOrd="0" presId="urn:microsoft.com/office/officeart/2005/8/layout/arrow2"/>
    <dgm:cxn modelId="{9F5DBFA1-F3D2-4410-94A4-AD60FB9C0668}" type="presParOf" srcId="{FCD58966-3A8C-4162-BC22-51A700040170}" destId="{77CF85F2-DFE3-4AB2-9491-35932A524008}" srcOrd="1" destOrd="0" presId="urn:microsoft.com/office/officeart/2005/8/layout/arrow2"/>
    <dgm:cxn modelId="{1295E64F-D273-4A13-AF25-626DD1E10385}" type="presParOf" srcId="{FCD58966-3A8C-4162-BC22-51A700040170}" destId="{8D7FF42A-AE07-4F1C-8A29-0808E0024DD2}" srcOrd="2" destOrd="0" presId="urn:microsoft.com/office/officeart/2005/8/layout/arrow2"/>
    <dgm:cxn modelId="{22AA7A4B-F1F1-4A06-9188-8F3F921D09B7}" type="presParOf" srcId="{FCD58966-3A8C-4162-BC22-51A700040170}" destId="{36C065DC-A32F-4EB8-98C9-570E844AF96B}" srcOrd="3" destOrd="0" presId="urn:microsoft.com/office/officeart/2005/8/layout/arrow2"/>
    <dgm:cxn modelId="{EE2702DD-07CC-4111-8A9A-606BB25B63D7}" type="presParOf" srcId="{FCD58966-3A8C-4162-BC22-51A700040170}" destId="{DAD284F4-287C-4D86-8F01-C41F7CA5DEAD}" srcOrd="4" destOrd="0" presId="urn:microsoft.com/office/officeart/2005/8/layout/arrow2"/>
    <dgm:cxn modelId="{41DC6B30-334A-4ADD-B633-0A086A7EE47B}" type="presParOf" srcId="{FCD58966-3A8C-4162-BC22-51A700040170}" destId="{62F5AC9D-2B6A-45AE-87A6-709F87D63FA9}"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8C8265-A4CC-403D-8B9E-B40A28E43BBA}"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s-ES"/>
        </a:p>
      </dgm:t>
    </dgm:pt>
    <dgm:pt modelId="{89F60F4E-D70D-4C87-B304-957422C5EEBF}">
      <dgm:prSet phldrT="[Texto]" custT="1"/>
      <dgm:spPr/>
      <dgm:t>
        <a:bodyPr/>
        <a:lstStyle/>
        <a:p>
          <a:r>
            <a:rPr lang="es-MX" sz="2000" dirty="0"/>
            <a:t>Las cualidades que más se valoran, pertenecen a contextos del quehacer docente desde el punto de vista de su formación.</a:t>
          </a:r>
          <a:endParaRPr lang="es-ES" sz="2000" dirty="0"/>
        </a:p>
      </dgm:t>
    </dgm:pt>
    <dgm:pt modelId="{33AAB238-5AFF-442C-B22C-E82B27E7958D}" type="parTrans" cxnId="{AE334CED-04A8-4C65-8D79-9668DC65DB6B}">
      <dgm:prSet/>
      <dgm:spPr/>
      <dgm:t>
        <a:bodyPr/>
        <a:lstStyle/>
        <a:p>
          <a:endParaRPr lang="es-ES" sz="1600"/>
        </a:p>
      </dgm:t>
    </dgm:pt>
    <dgm:pt modelId="{9310C39C-3FE2-40AC-9708-691B0E7644BB}" type="sibTrans" cxnId="{AE334CED-04A8-4C65-8D79-9668DC65DB6B}">
      <dgm:prSet/>
      <dgm:spPr/>
      <dgm:t>
        <a:bodyPr/>
        <a:lstStyle/>
        <a:p>
          <a:endParaRPr lang="es-ES" sz="1600"/>
        </a:p>
      </dgm:t>
    </dgm:pt>
    <dgm:pt modelId="{B6FCEEBC-E491-4EE1-9D4D-75702B0B632B}">
      <dgm:prSet phldrT="[Texto]" custT="1"/>
      <dgm:spPr/>
      <dgm:t>
        <a:bodyPr/>
        <a:lstStyle/>
        <a:p>
          <a:r>
            <a:rPr lang="es-MX" sz="2000" dirty="0"/>
            <a:t>La cualidad deseable es la gestión escolar dejando de lado el aprendizaje.</a:t>
          </a:r>
          <a:endParaRPr lang="es-ES" sz="2000" dirty="0"/>
        </a:p>
      </dgm:t>
    </dgm:pt>
    <dgm:pt modelId="{39BAF5AB-18A0-4E12-BA3B-8B8E62CEC4CE}" type="parTrans" cxnId="{B5C7B39C-FC48-434B-8295-C74A557A27FE}">
      <dgm:prSet/>
      <dgm:spPr/>
      <dgm:t>
        <a:bodyPr/>
        <a:lstStyle/>
        <a:p>
          <a:endParaRPr lang="es-ES" sz="1600"/>
        </a:p>
      </dgm:t>
    </dgm:pt>
    <dgm:pt modelId="{22AAAC5D-69AF-46FB-BDB1-45315FE48AB2}" type="sibTrans" cxnId="{B5C7B39C-FC48-434B-8295-C74A557A27FE}">
      <dgm:prSet/>
      <dgm:spPr/>
      <dgm:t>
        <a:bodyPr/>
        <a:lstStyle/>
        <a:p>
          <a:endParaRPr lang="es-ES" sz="1600"/>
        </a:p>
      </dgm:t>
    </dgm:pt>
    <dgm:pt modelId="{8303475B-3C16-4C0E-B4D8-488F36D1EFFC}">
      <dgm:prSet phldrT="[Texto]" custT="1"/>
      <dgm:spPr/>
      <dgm:t>
        <a:bodyPr/>
        <a:lstStyle/>
        <a:p>
          <a:r>
            <a:rPr lang="es-MX" sz="2000" dirty="0"/>
            <a:t>No se mencionan habilidades docentes, planeación, evaluación, trabajo colegiado, etc.</a:t>
          </a:r>
          <a:endParaRPr lang="es-ES" sz="2000" dirty="0"/>
        </a:p>
      </dgm:t>
    </dgm:pt>
    <dgm:pt modelId="{7C05E774-E566-47CC-AADC-BDB7176D6519}" type="parTrans" cxnId="{266B0859-C098-404D-B133-DC30F2322702}">
      <dgm:prSet/>
      <dgm:spPr/>
      <dgm:t>
        <a:bodyPr/>
        <a:lstStyle/>
        <a:p>
          <a:endParaRPr lang="es-ES" sz="1600"/>
        </a:p>
      </dgm:t>
    </dgm:pt>
    <dgm:pt modelId="{784EB57B-2388-4236-83E2-81B6868FE30C}" type="sibTrans" cxnId="{266B0859-C098-404D-B133-DC30F2322702}">
      <dgm:prSet/>
      <dgm:spPr/>
      <dgm:t>
        <a:bodyPr/>
        <a:lstStyle/>
        <a:p>
          <a:endParaRPr lang="es-ES" sz="1600"/>
        </a:p>
      </dgm:t>
    </dgm:pt>
    <dgm:pt modelId="{62417FCC-1A11-4AB1-A013-9BF2FB0816C7}" type="pres">
      <dgm:prSet presAssocID="{958C8265-A4CC-403D-8B9E-B40A28E43BBA}" presName="linear" presStyleCnt="0">
        <dgm:presLayoutVars>
          <dgm:dir/>
          <dgm:animLvl val="lvl"/>
          <dgm:resizeHandles val="exact"/>
        </dgm:presLayoutVars>
      </dgm:prSet>
      <dgm:spPr/>
    </dgm:pt>
    <dgm:pt modelId="{44795B8C-4510-40BE-A5A9-DAD44996F6EF}" type="pres">
      <dgm:prSet presAssocID="{89F60F4E-D70D-4C87-B304-957422C5EEBF}" presName="parentLin" presStyleCnt="0"/>
      <dgm:spPr/>
    </dgm:pt>
    <dgm:pt modelId="{ADE16B2C-DA05-47BC-ABBA-72FE695D74AF}" type="pres">
      <dgm:prSet presAssocID="{89F60F4E-D70D-4C87-B304-957422C5EEBF}" presName="parentLeftMargin" presStyleLbl="node1" presStyleIdx="0" presStyleCnt="3"/>
      <dgm:spPr/>
    </dgm:pt>
    <dgm:pt modelId="{E9764B55-3804-46CF-A5A8-4E1076BAF855}" type="pres">
      <dgm:prSet presAssocID="{89F60F4E-D70D-4C87-B304-957422C5EEBF}" presName="parentText" presStyleLbl="node1" presStyleIdx="0" presStyleCnt="3">
        <dgm:presLayoutVars>
          <dgm:chMax val="0"/>
          <dgm:bulletEnabled val="1"/>
        </dgm:presLayoutVars>
      </dgm:prSet>
      <dgm:spPr/>
    </dgm:pt>
    <dgm:pt modelId="{BA5DEF5D-88C7-4448-A8B3-5B3D922BBB1A}" type="pres">
      <dgm:prSet presAssocID="{89F60F4E-D70D-4C87-B304-957422C5EEBF}" presName="negativeSpace" presStyleCnt="0"/>
      <dgm:spPr/>
    </dgm:pt>
    <dgm:pt modelId="{6E8C2630-D62E-48EE-86E4-3AE8F13B8182}" type="pres">
      <dgm:prSet presAssocID="{89F60F4E-D70D-4C87-B304-957422C5EEBF}" presName="childText" presStyleLbl="conFgAcc1" presStyleIdx="0" presStyleCnt="3">
        <dgm:presLayoutVars>
          <dgm:bulletEnabled val="1"/>
        </dgm:presLayoutVars>
      </dgm:prSet>
      <dgm:spPr/>
    </dgm:pt>
    <dgm:pt modelId="{A8F33C5B-F806-431F-A32D-2FA85027873C}" type="pres">
      <dgm:prSet presAssocID="{9310C39C-3FE2-40AC-9708-691B0E7644BB}" presName="spaceBetweenRectangles" presStyleCnt="0"/>
      <dgm:spPr/>
    </dgm:pt>
    <dgm:pt modelId="{53E373BE-DA32-4FB7-B240-11C2274599B2}" type="pres">
      <dgm:prSet presAssocID="{B6FCEEBC-E491-4EE1-9D4D-75702B0B632B}" presName="parentLin" presStyleCnt="0"/>
      <dgm:spPr/>
    </dgm:pt>
    <dgm:pt modelId="{77DEA9D0-4C2C-4675-8157-C307B0BEA433}" type="pres">
      <dgm:prSet presAssocID="{B6FCEEBC-E491-4EE1-9D4D-75702B0B632B}" presName="parentLeftMargin" presStyleLbl="node1" presStyleIdx="0" presStyleCnt="3"/>
      <dgm:spPr/>
    </dgm:pt>
    <dgm:pt modelId="{8475BB60-70FF-4CF9-B049-875238CAA979}" type="pres">
      <dgm:prSet presAssocID="{B6FCEEBC-E491-4EE1-9D4D-75702B0B632B}" presName="parentText" presStyleLbl="node1" presStyleIdx="1" presStyleCnt="3">
        <dgm:presLayoutVars>
          <dgm:chMax val="0"/>
          <dgm:bulletEnabled val="1"/>
        </dgm:presLayoutVars>
      </dgm:prSet>
      <dgm:spPr/>
    </dgm:pt>
    <dgm:pt modelId="{F371106E-CCDD-4126-894C-E4C78A9996FC}" type="pres">
      <dgm:prSet presAssocID="{B6FCEEBC-E491-4EE1-9D4D-75702B0B632B}" presName="negativeSpace" presStyleCnt="0"/>
      <dgm:spPr/>
    </dgm:pt>
    <dgm:pt modelId="{FA04DD56-FC40-4B6B-B272-FB6293380CB8}" type="pres">
      <dgm:prSet presAssocID="{B6FCEEBC-E491-4EE1-9D4D-75702B0B632B}" presName="childText" presStyleLbl="conFgAcc1" presStyleIdx="1" presStyleCnt="3">
        <dgm:presLayoutVars>
          <dgm:bulletEnabled val="1"/>
        </dgm:presLayoutVars>
      </dgm:prSet>
      <dgm:spPr/>
    </dgm:pt>
    <dgm:pt modelId="{2D9FF4BE-296E-451F-B89B-93FEB7B50A10}" type="pres">
      <dgm:prSet presAssocID="{22AAAC5D-69AF-46FB-BDB1-45315FE48AB2}" presName="spaceBetweenRectangles" presStyleCnt="0"/>
      <dgm:spPr/>
    </dgm:pt>
    <dgm:pt modelId="{666C1276-13B8-4265-92FD-EEB9BC06B6DD}" type="pres">
      <dgm:prSet presAssocID="{8303475B-3C16-4C0E-B4D8-488F36D1EFFC}" presName="parentLin" presStyleCnt="0"/>
      <dgm:spPr/>
    </dgm:pt>
    <dgm:pt modelId="{2F639650-C126-4FAE-A4A1-E8CC5E68EF39}" type="pres">
      <dgm:prSet presAssocID="{8303475B-3C16-4C0E-B4D8-488F36D1EFFC}" presName="parentLeftMargin" presStyleLbl="node1" presStyleIdx="1" presStyleCnt="3"/>
      <dgm:spPr/>
    </dgm:pt>
    <dgm:pt modelId="{E90CE919-7D86-4271-B142-AB8734C3E470}" type="pres">
      <dgm:prSet presAssocID="{8303475B-3C16-4C0E-B4D8-488F36D1EFFC}" presName="parentText" presStyleLbl="node1" presStyleIdx="2" presStyleCnt="3">
        <dgm:presLayoutVars>
          <dgm:chMax val="0"/>
          <dgm:bulletEnabled val="1"/>
        </dgm:presLayoutVars>
      </dgm:prSet>
      <dgm:spPr/>
    </dgm:pt>
    <dgm:pt modelId="{783C2203-E306-4CB6-96F2-A3289F7E2418}" type="pres">
      <dgm:prSet presAssocID="{8303475B-3C16-4C0E-B4D8-488F36D1EFFC}" presName="negativeSpace" presStyleCnt="0"/>
      <dgm:spPr/>
    </dgm:pt>
    <dgm:pt modelId="{5E8B70B8-E90C-41E6-A540-48DFE6F090C7}" type="pres">
      <dgm:prSet presAssocID="{8303475B-3C16-4C0E-B4D8-488F36D1EFFC}" presName="childText" presStyleLbl="conFgAcc1" presStyleIdx="2" presStyleCnt="3">
        <dgm:presLayoutVars>
          <dgm:bulletEnabled val="1"/>
        </dgm:presLayoutVars>
      </dgm:prSet>
      <dgm:spPr/>
    </dgm:pt>
  </dgm:ptLst>
  <dgm:cxnLst>
    <dgm:cxn modelId="{5156752A-8711-4E79-BEED-8BCF87F355C1}" type="presOf" srcId="{8303475B-3C16-4C0E-B4D8-488F36D1EFFC}" destId="{E90CE919-7D86-4271-B142-AB8734C3E470}" srcOrd="1" destOrd="0" presId="urn:microsoft.com/office/officeart/2005/8/layout/list1"/>
    <dgm:cxn modelId="{266B0859-C098-404D-B133-DC30F2322702}" srcId="{958C8265-A4CC-403D-8B9E-B40A28E43BBA}" destId="{8303475B-3C16-4C0E-B4D8-488F36D1EFFC}" srcOrd="2" destOrd="0" parTransId="{7C05E774-E566-47CC-AADC-BDB7176D6519}" sibTransId="{784EB57B-2388-4236-83E2-81B6868FE30C}"/>
    <dgm:cxn modelId="{B5C7B39C-FC48-434B-8295-C74A557A27FE}" srcId="{958C8265-A4CC-403D-8B9E-B40A28E43BBA}" destId="{B6FCEEBC-E491-4EE1-9D4D-75702B0B632B}" srcOrd="1" destOrd="0" parTransId="{39BAF5AB-18A0-4E12-BA3B-8B8E62CEC4CE}" sibTransId="{22AAAC5D-69AF-46FB-BDB1-45315FE48AB2}"/>
    <dgm:cxn modelId="{1CEA28A2-8EA4-4E70-95D1-CA72388363F6}" type="presOf" srcId="{B6FCEEBC-E491-4EE1-9D4D-75702B0B632B}" destId="{8475BB60-70FF-4CF9-B049-875238CAA979}" srcOrd="1" destOrd="0" presId="urn:microsoft.com/office/officeart/2005/8/layout/list1"/>
    <dgm:cxn modelId="{7EE65BA8-BC7D-40FB-A929-8161CF748AED}" type="presOf" srcId="{958C8265-A4CC-403D-8B9E-B40A28E43BBA}" destId="{62417FCC-1A11-4AB1-A013-9BF2FB0816C7}" srcOrd="0" destOrd="0" presId="urn:microsoft.com/office/officeart/2005/8/layout/list1"/>
    <dgm:cxn modelId="{187ECEB7-D01E-4E3A-8712-9561B831101E}" type="presOf" srcId="{89F60F4E-D70D-4C87-B304-957422C5EEBF}" destId="{E9764B55-3804-46CF-A5A8-4E1076BAF855}" srcOrd="1" destOrd="0" presId="urn:microsoft.com/office/officeart/2005/8/layout/list1"/>
    <dgm:cxn modelId="{3CDA0EC0-13C3-4F33-8B8E-845D862BF9DB}" type="presOf" srcId="{B6FCEEBC-E491-4EE1-9D4D-75702B0B632B}" destId="{77DEA9D0-4C2C-4675-8157-C307B0BEA433}" srcOrd="0" destOrd="0" presId="urn:microsoft.com/office/officeart/2005/8/layout/list1"/>
    <dgm:cxn modelId="{2A4A5FDD-8BC0-4D41-A8A7-1002E0C523DD}" type="presOf" srcId="{8303475B-3C16-4C0E-B4D8-488F36D1EFFC}" destId="{2F639650-C126-4FAE-A4A1-E8CC5E68EF39}" srcOrd="0" destOrd="0" presId="urn:microsoft.com/office/officeart/2005/8/layout/list1"/>
    <dgm:cxn modelId="{AE334CED-04A8-4C65-8D79-9668DC65DB6B}" srcId="{958C8265-A4CC-403D-8B9E-B40A28E43BBA}" destId="{89F60F4E-D70D-4C87-B304-957422C5EEBF}" srcOrd="0" destOrd="0" parTransId="{33AAB238-5AFF-442C-B22C-E82B27E7958D}" sibTransId="{9310C39C-3FE2-40AC-9708-691B0E7644BB}"/>
    <dgm:cxn modelId="{F918FAFE-DF2A-4E04-8257-7F647CE385CA}" type="presOf" srcId="{89F60F4E-D70D-4C87-B304-957422C5EEBF}" destId="{ADE16B2C-DA05-47BC-ABBA-72FE695D74AF}" srcOrd="0" destOrd="0" presId="urn:microsoft.com/office/officeart/2005/8/layout/list1"/>
    <dgm:cxn modelId="{116EDA53-02F1-4093-B765-C784EC7BBC2D}" type="presParOf" srcId="{62417FCC-1A11-4AB1-A013-9BF2FB0816C7}" destId="{44795B8C-4510-40BE-A5A9-DAD44996F6EF}" srcOrd="0" destOrd="0" presId="urn:microsoft.com/office/officeart/2005/8/layout/list1"/>
    <dgm:cxn modelId="{49BB3FC6-ED09-409C-B5B3-E36526F21EE3}" type="presParOf" srcId="{44795B8C-4510-40BE-A5A9-DAD44996F6EF}" destId="{ADE16B2C-DA05-47BC-ABBA-72FE695D74AF}" srcOrd="0" destOrd="0" presId="urn:microsoft.com/office/officeart/2005/8/layout/list1"/>
    <dgm:cxn modelId="{FF85B14C-6A9A-483A-BC8D-F4C922A05AED}" type="presParOf" srcId="{44795B8C-4510-40BE-A5A9-DAD44996F6EF}" destId="{E9764B55-3804-46CF-A5A8-4E1076BAF855}" srcOrd="1" destOrd="0" presId="urn:microsoft.com/office/officeart/2005/8/layout/list1"/>
    <dgm:cxn modelId="{9D3B78C0-2770-45BD-A679-1F2A80F740A7}" type="presParOf" srcId="{62417FCC-1A11-4AB1-A013-9BF2FB0816C7}" destId="{BA5DEF5D-88C7-4448-A8B3-5B3D922BBB1A}" srcOrd="1" destOrd="0" presId="urn:microsoft.com/office/officeart/2005/8/layout/list1"/>
    <dgm:cxn modelId="{FC212A98-4CFC-4B0C-84E1-23D307726D99}" type="presParOf" srcId="{62417FCC-1A11-4AB1-A013-9BF2FB0816C7}" destId="{6E8C2630-D62E-48EE-86E4-3AE8F13B8182}" srcOrd="2" destOrd="0" presId="urn:microsoft.com/office/officeart/2005/8/layout/list1"/>
    <dgm:cxn modelId="{30B282C2-60D7-42CF-A883-715838C73D0B}" type="presParOf" srcId="{62417FCC-1A11-4AB1-A013-9BF2FB0816C7}" destId="{A8F33C5B-F806-431F-A32D-2FA85027873C}" srcOrd="3" destOrd="0" presId="urn:microsoft.com/office/officeart/2005/8/layout/list1"/>
    <dgm:cxn modelId="{67EAB0AA-3985-4730-8DEA-EFA0032614EF}" type="presParOf" srcId="{62417FCC-1A11-4AB1-A013-9BF2FB0816C7}" destId="{53E373BE-DA32-4FB7-B240-11C2274599B2}" srcOrd="4" destOrd="0" presId="urn:microsoft.com/office/officeart/2005/8/layout/list1"/>
    <dgm:cxn modelId="{0D2B151D-76ED-4360-9168-801FA8C5E0AE}" type="presParOf" srcId="{53E373BE-DA32-4FB7-B240-11C2274599B2}" destId="{77DEA9D0-4C2C-4675-8157-C307B0BEA433}" srcOrd="0" destOrd="0" presId="urn:microsoft.com/office/officeart/2005/8/layout/list1"/>
    <dgm:cxn modelId="{B9D8FEBE-8A84-4FA5-A691-9485A6B2C815}" type="presParOf" srcId="{53E373BE-DA32-4FB7-B240-11C2274599B2}" destId="{8475BB60-70FF-4CF9-B049-875238CAA979}" srcOrd="1" destOrd="0" presId="urn:microsoft.com/office/officeart/2005/8/layout/list1"/>
    <dgm:cxn modelId="{8674BAFB-408E-4030-BF38-4B986A8197D0}" type="presParOf" srcId="{62417FCC-1A11-4AB1-A013-9BF2FB0816C7}" destId="{F371106E-CCDD-4126-894C-E4C78A9996FC}" srcOrd="5" destOrd="0" presId="urn:microsoft.com/office/officeart/2005/8/layout/list1"/>
    <dgm:cxn modelId="{F67A9599-6CCE-45C7-BA95-E85236EC420E}" type="presParOf" srcId="{62417FCC-1A11-4AB1-A013-9BF2FB0816C7}" destId="{FA04DD56-FC40-4B6B-B272-FB6293380CB8}" srcOrd="6" destOrd="0" presId="urn:microsoft.com/office/officeart/2005/8/layout/list1"/>
    <dgm:cxn modelId="{FA5E5A48-9A24-4071-91BB-4B1AB9F52A21}" type="presParOf" srcId="{62417FCC-1A11-4AB1-A013-9BF2FB0816C7}" destId="{2D9FF4BE-296E-451F-B89B-93FEB7B50A10}" srcOrd="7" destOrd="0" presId="urn:microsoft.com/office/officeart/2005/8/layout/list1"/>
    <dgm:cxn modelId="{F10BE06E-0773-4FDC-BC4A-576265C95C81}" type="presParOf" srcId="{62417FCC-1A11-4AB1-A013-9BF2FB0816C7}" destId="{666C1276-13B8-4265-92FD-EEB9BC06B6DD}" srcOrd="8" destOrd="0" presId="urn:microsoft.com/office/officeart/2005/8/layout/list1"/>
    <dgm:cxn modelId="{0CB290AA-1980-4742-B547-9CD019F1EFB1}" type="presParOf" srcId="{666C1276-13B8-4265-92FD-EEB9BC06B6DD}" destId="{2F639650-C126-4FAE-A4A1-E8CC5E68EF39}" srcOrd="0" destOrd="0" presId="urn:microsoft.com/office/officeart/2005/8/layout/list1"/>
    <dgm:cxn modelId="{D889162A-69FD-4CF1-840B-07018999457B}" type="presParOf" srcId="{666C1276-13B8-4265-92FD-EEB9BC06B6DD}" destId="{E90CE919-7D86-4271-B142-AB8734C3E470}" srcOrd="1" destOrd="0" presId="urn:microsoft.com/office/officeart/2005/8/layout/list1"/>
    <dgm:cxn modelId="{455CF710-5E6C-45CC-AC15-A754E975DAB1}" type="presParOf" srcId="{62417FCC-1A11-4AB1-A013-9BF2FB0816C7}" destId="{783C2203-E306-4CB6-96F2-A3289F7E2418}" srcOrd="9" destOrd="0" presId="urn:microsoft.com/office/officeart/2005/8/layout/list1"/>
    <dgm:cxn modelId="{39033BC7-FA7F-4B30-BA83-CE9685EA4E63}" type="presParOf" srcId="{62417FCC-1A11-4AB1-A013-9BF2FB0816C7}" destId="{5E8B70B8-E90C-41E6-A540-48DFE6F090C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DC35426-D69D-4928-958F-FFE0A8B12348}" type="doc">
      <dgm:prSet loTypeId="urn:microsoft.com/office/officeart/2009/layout/CircleArrowProcess" loCatId="cycle" qsTypeId="urn:microsoft.com/office/officeart/2005/8/quickstyle/simple1" qsCatId="simple" csTypeId="urn:microsoft.com/office/officeart/2005/8/colors/colorful1" csCatId="colorful" phldr="1"/>
      <dgm:spPr/>
      <dgm:t>
        <a:bodyPr/>
        <a:lstStyle/>
        <a:p>
          <a:endParaRPr lang="es-ES"/>
        </a:p>
      </dgm:t>
    </dgm:pt>
    <dgm:pt modelId="{A2C6585D-53D6-4664-A92D-220437159271}">
      <dgm:prSet phldrT="[Texto]"/>
      <dgm:spPr/>
      <dgm:t>
        <a:bodyPr/>
        <a:lstStyle/>
        <a:p>
          <a:r>
            <a:rPr lang="es-MX" dirty="0"/>
            <a:t>Saberes</a:t>
          </a:r>
          <a:endParaRPr lang="es-ES" dirty="0"/>
        </a:p>
      </dgm:t>
    </dgm:pt>
    <dgm:pt modelId="{18CCD35C-CADF-4CA0-9B38-DF6A4B6BCD76}" type="parTrans" cxnId="{E01DEA32-FE64-433B-BBF2-67F793101DF9}">
      <dgm:prSet/>
      <dgm:spPr/>
      <dgm:t>
        <a:bodyPr/>
        <a:lstStyle/>
        <a:p>
          <a:endParaRPr lang="es-ES"/>
        </a:p>
      </dgm:t>
    </dgm:pt>
    <dgm:pt modelId="{364C5063-7D4D-44B8-A2F7-E046C43DE6D4}" type="sibTrans" cxnId="{E01DEA32-FE64-433B-BBF2-67F793101DF9}">
      <dgm:prSet/>
      <dgm:spPr/>
      <dgm:t>
        <a:bodyPr/>
        <a:lstStyle/>
        <a:p>
          <a:endParaRPr lang="es-ES"/>
        </a:p>
      </dgm:t>
    </dgm:pt>
    <dgm:pt modelId="{1DEBFA70-4C07-4BDB-920A-B444343B847C}">
      <dgm:prSet phldrT="[Texto]"/>
      <dgm:spPr/>
      <dgm:t>
        <a:bodyPr/>
        <a:lstStyle/>
        <a:p>
          <a:r>
            <a:rPr lang="es-MX" dirty="0"/>
            <a:t>Competencias</a:t>
          </a:r>
          <a:endParaRPr lang="es-ES" dirty="0"/>
        </a:p>
      </dgm:t>
    </dgm:pt>
    <dgm:pt modelId="{FABDA4AC-0BA6-461B-946D-72D0251F6EAF}" type="parTrans" cxnId="{993CBE9B-57F3-4AC2-AC9D-06169E9DBF9F}">
      <dgm:prSet/>
      <dgm:spPr/>
      <dgm:t>
        <a:bodyPr/>
        <a:lstStyle/>
        <a:p>
          <a:endParaRPr lang="es-ES"/>
        </a:p>
      </dgm:t>
    </dgm:pt>
    <dgm:pt modelId="{7693A3EB-74CE-412A-8B26-A717363C4877}" type="sibTrans" cxnId="{993CBE9B-57F3-4AC2-AC9D-06169E9DBF9F}">
      <dgm:prSet/>
      <dgm:spPr/>
      <dgm:t>
        <a:bodyPr/>
        <a:lstStyle/>
        <a:p>
          <a:endParaRPr lang="es-ES"/>
        </a:p>
      </dgm:t>
    </dgm:pt>
    <dgm:pt modelId="{C442F464-F7E4-4ADE-8329-54807C2580E9}">
      <dgm:prSet phldrT="[Texto]"/>
      <dgm:spPr/>
      <dgm:t>
        <a:bodyPr/>
        <a:lstStyle/>
        <a:p>
          <a:r>
            <a:rPr lang="es-MX" dirty="0"/>
            <a:t>Transversalidad</a:t>
          </a:r>
          <a:endParaRPr lang="es-ES" dirty="0"/>
        </a:p>
      </dgm:t>
    </dgm:pt>
    <dgm:pt modelId="{7E95D928-2E95-41E8-B951-5ECDC6217E9E}" type="parTrans" cxnId="{3ED11C62-C474-4967-966C-2BC69A29A23A}">
      <dgm:prSet/>
      <dgm:spPr/>
      <dgm:t>
        <a:bodyPr/>
        <a:lstStyle/>
        <a:p>
          <a:endParaRPr lang="es-ES"/>
        </a:p>
      </dgm:t>
    </dgm:pt>
    <dgm:pt modelId="{AB091715-0485-4E8B-92CD-C945C75715A1}" type="sibTrans" cxnId="{3ED11C62-C474-4967-966C-2BC69A29A23A}">
      <dgm:prSet/>
      <dgm:spPr/>
      <dgm:t>
        <a:bodyPr/>
        <a:lstStyle/>
        <a:p>
          <a:endParaRPr lang="es-ES"/>
        </a:p>
      </dgm:t>
    </dgm:pt>
    <dgm:pt modelId="{C001C489-30CD-45A3-8A4A-83D925EFC70E}" type="pres">
      <dgm:prSet presAssocID="{1DC35426-D69D-4928-958F-FFE0A8B12348}" presName="Name0" presStyleCnt="0">
        <dgm:presLayoutVars>
          <dgm:chMax val="7"/>
          <dgm:chPref val="7"/>
          <dgm:dir/>
          <dgm:animLvl val="lvl"/>
        </dgm:presLayoutVars>
      </dgm:prSet>
      <dgm:spPr/>
    </dgm:pt>
    <dgm:pt modelId="{F5E39D78-B725-4183-A47E-70A8C5F5FFF3}" type="pres">
      <dgm:prSet presAssocID="{A2C6585D-53D6-4664-A92D-220437159271}" presName="Accent1" presStyleCnt="0"/>
      <dgm:spPr/>
    </dgm:pt>
    <dgm:pt modelId="{E7F626E7-FDE7-4FCE-89D6-7F5ADA405C70}" type="pres">
      <dgm:prSet presAssocID="{A2C6585D-53D6-4664-A92D-220437159271}" presName="Accent" presStyleLbl="node1" presStyleIdx="0" presStyleCnt="3"/>
      <dgm:spPr/>
    </dgm:pt>
    <dgm:pt modelId="{AC65E0C0-40AB-4A25-BFD5-F276F6FFDE0E}" type="pres">
      <dgm:prSet presAssocID="{A2C6585D-53D6-4664-A92D-220437159271}" presName="Parent1" presStyleLbl="revTx" presStyleIdx="0" presStyleCnt="3">
        <dgm:presLayoutVars>
          <dgm:chMax val="1"/>
          <dgm:chPref val="1"/>
          <dgm:bulletEnabled val="1"/>
        </dgm:presLayoutVars>
      </dgm:prSet>
      <dgm:spPr/>
    </dgm:pt>
    <dgm:pt modelId="{EF064465-A33E-4643-B208-69E2D02BD589}" type="pres">
      <dgm:prSet presAssocID="{1DEBFA70-4C07-4BDB-920A-B444343B847C}" presName="Accent2" presStyleCnt="0"/>
      <dgm:spPr/>
    </dgm:pt>
    <dgm:pt modelId="{7C63EF07-213D-472F-A7A6-6F75E5112319}" type="pres">
      <dgm:prSet presAssocID="{1DEBFA70-4C07-4BDB-920A-B444343B847C}" presName="Accent" presStyleLbl="node1" presStyleIdx="1" presStyleCnt="3"/>
      <dgm:spPr/>
    </dgm:pt>
    <dgm:pt modelId="{D90164CB-A37B-4E32-9DBC-17A713FFDC5E}" type="pres">
      <dgm:prSet presAssocID="{1DEBFA70-4C07-4BDB-920A-B444343B847C}" presName="Parent2" presStyleLbl="revTx" presStyleIdx="1" presStyleCnt="3">
        <dgm:presLayoutVars>
          <dgm:chMax val="1"/>
          <dgm:chPref val="1"/>
          <dgm:bulletEnabled val="1"/>
        </dgm:presLayoutVars>
      </dgm:prSet>
      <dgm:spPr/>
    </dgm:pt>
    <dgm:pt modelId="{1EA4783F-E238-4AF9-B294-A2C44FD0DCA3}" type="pres">
      <dgm:prSet presAssocID="{C442F464-F7E4-4ADE-8329-54807C2580E9}" presName="Accent3" presStyleCnt="0"/>
      <dgm:spPr/>
    </dgm:pt>
    <dgm:pt modelId="{F40D3B70-E570-4C4B-A943-F7828601A9F8}" type="pres">
      <dgm:prSet presAssocID="{C442F464-F7E4-4ADE-8329-54807C2580E9}" presName="Accent" presStyleLbl="node1" presStyleIdx="2" presStyleCnt="3"/>
      <dgm:spPr/>
    </dgm:pt>
    <dgm:pt modelId="{15BE2B05-AA6F-40BA-A6E1-E1F8774D766D}" type="pres">
      <dgm:prSet presAssocID="{C442F464-F7E4-4ADE-8329-54807C2580E9}" presName="Parent3" presStyleLbl="revTx" presStyleIdx="2" presStyleCnt="3">
        <dgm:presLayoutVars>
          <dgm:chMax val="1"/>
          <dgm:chPref val="1"/>
          <dgm:bulletEnabled val="1"/>
        </dgm:presLayoutVars>
      </dgm:prSet>
      <dgm:spPr/>
    </dgm:pt>
  </dgm:ptLst>
  <dgm:cxnLst>
    <dgm:cxn modelId="{E01DEA32-FE64-433B-BBF2-67F793101DF9}" srcId="{1DC35426-D69D-4928-958F-FFE0A8B12348}" destId="{A2C6585D-53D6-4664-A92D-220437159271}" srcOrd="0" destOrd="0" parTransId="{18CCD35C-CADF-4CA0-9B38-DF6A4B6BCD76}" sibTransId="{364C5063-7D4D-44B8-A2F7-E046C43DE6D4}"/>
    <dgm:cxn modelId="{F885045C-80C5-4DDB-BD49-8C1319E03112}" type="presOf" srcId="{C442F464-F7E4-4ADE-8329-54807C2580E9}" destId="{15BE2B05-AA6F-40BA-A6E1-E1F8774D766D}" srcOrd="0" destOrd="0" presId="urn:microsoft.com/office/officeart/2009/layout/CircleArrowProcess"/>
    <dgm:cxn modelId="{3ED11C62-C474-4967-966C-2BC69A29A23A}" srcId="{1DC35426-D69D-4928-958F-FFE0A8B12348}" destId="{C442F464-F7E4-4ADE-8329-54807C2580E9}" srcOrd="2" destOrd="0" parTransId="{7E95D928-2E95-41E8-B951-5ECDC6217E9E}" sibTransId="{AB091715-0485-4E8B-92CD-C945C75715A1}"/>
    <dgm:cxn modelId="{09F57467-D2A5-44B0-BAAD-61EB4278746A}" type="presOf" srcId="{1DEBFA70-4C07-4BDB-920A-B444343B847C}" destId="{D90164CB-A37B-4E32-9DBC-17A713FFDC5E}" srcOrd="0" destOrd="0" presId="urn:microsoft.com/office/officeart/2009/layout/CircleArrowProcess"/>
    <dgm:cxn modelId="{D6674454-DDB3-4411-849B-118AF990BD2B}" type="presOf" srcId="{A2C6585D-53D6-4664-A92D-220437159271}" destId="{AC65E0C0-40AB-4A25-BFD5-F276F6FFDE0E}" srcOrd="0" destOrd="0" presId="urn:microsoft.com/office/officeart/2009/layout/CircleArrowProcess"/>
    <dgm:cxn modelId="{993CBE9B-57F3-4AC2-AC9D-06169E9DBF9F}" srcId="{1DC35426-D69D-4928-958F-FFE0A8B12348}" destId="{1DEBFA70-4C07-4BDB-920A-B444343B847C}" srcOrd="1" destOrd="0" parTransId="{FABDA4AC-0BA6-461B-946D-72D0251F6EAF}" sibTransId="{7693A3EB-74CE-412A-8B26-A717363C4877}"/>
    <dgm:cxn modelId="{42127DF8-E286-4EC2-B58C-56FD7E7C545F}" type="presOf" srcId="{1DC35426-D69D-4928-958F-FFE0A8B12348}" destId="{C001C489-30CD-45A3-8A4A-83D925EFC70E}" srcOrd="0" destOrd="0" presId="urn:microsoft.com/office/officeart/2009/layout/CircleArrowProcess"/>
    <dgm:cxn modelId="{79E00F9E-6FF3-4A91-B78F-FC2E4B1A74D5}" type="presParOf" srcId="{C001C489-30CD-45A3-8A4A-83D925EFC70E}" destId="{F5E39D78-B725-4183-A47E-70A8C5F5FFF3}" srcOrd="0" destOrd="0" presId="urn:microsoft.com/office/officeart/2009/layout/CircleArrowProcess"/>
    <dgm:cxn modelId="{E8EC7D52-D614-4B43-A071-9620D1DB3D69}" type="presParOf" srcId="{F5E39D78-B725-4183-A47E-70A8C5F5FFF3}" destId="{E7F626E7-FDE7-4FCE-89D6-7F5ADA405C70}" srcOrd="0" destOrd="0" presId="urn:microsoft.com/office/officeart/2009/layout/CircleArrowProcess"/>
    <dgm:cxn modelId="{FE23C456-4B9D-43D5-A720-D8EF99DE3C32}" type="presParOf" srcId="{C001C489-30CD-45A3-8A4A-83D925EFC70E}" destId="{AC65E0C0-40AB-4A25-BFD5-F276F6FFDE0E}" srcOrd="1" destOrd="0" presId="urn:microsoft.com/office/officeart/2009/layout/CircleArrowProcess"/>
    <dgm:cxn modelId="{42632B7C-15B9-4542-8AC0-827A9167754F}" type="presParOf" srcId="{C001C489-30CD-45A3-8A4A-83D925EFC70E}" destId="{EF064465-A33E-4643-B208-69E2D02BD589}" srcOrd="2" destOrd="0" presId="urn:microsoft.com/office/officeart/2009/layout/CircleArrowProcess"/>
    <dgm:cxn modelId="{FE9B4B01-55EC-4AD9-8094-6072C2075C41}" type="presParOf" srcId="{EF064465-A33E-4643-B208-69E2D02BD589}" destId="{7C63EF07-213D-472F-A7A6-6F75E5112319}" srcOrd="0" destOrd="0" presId="urn:microsoft.com/office/officeart/2009/layout/CircleArrowProcess"/>
    <dgm:cxn modelId="{236EC42B-411E-469B-95DF-A6429FB88CF9}" type="presParOf" srcId="{C001C489-30CD-45A3-8A4A-83D925EFC70E}" destId="{D90164CB-A37B-4E32-9DBC-17A713FFDC5E}" srcOrd="3" destOrd="0" presId="urn:microsoft.com/office/officeart/2009/layout/CircleArrowProcess"/>
    <dgm:cxn modelId="{1DCEABBD-1A1C-4675-9522-2187550F06E7}" type="presParOf" srcId="{C001C489-30CD-45A3-8A4A-83D925EFC70E}" destId="{1EA4783F-E238-4AF9-B294-A2C44FD0DCA3}" srcOrd="4" destOrd="0" presId="urn:microsoft.com/office/officeart/2009/layout/CircleArrowProcess"/>
    <dgm:cxn modelId="{158CE2CF-9287-4FAC-B22F-2D2E796B9BBF}" type="presParOf" srcId="{1EA4783F-E238-4AF9-B294-A2C44FD0DCA3}" destId="{F40D3B70-E570-4C4B-A943-F7828601A9F8}" srcOrd="0" destOrd="0" presId="urn:microsoft.com/office/officeart/2009/layout/CircleArrowProcess"/>
    <dgm:cxn modelId="{61810F2A-7817-4E82-B3DD-FC9DAFBC5852}" type="presParOf" srcId="{C001C489-30CD-45A3-8A4A-83D925EFC70E}" destId="{15BE2B05-AA6F-40BA-A6E1-E1F8774D766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DD3F117-AC69-4392-AA74-79C20CB9A08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ES"/>
        </a:p>
      </dgm:t>
    </dgm:pt>
    <dgm:pt modelId="{EE56B265-94F2-4455-881B-D368D0D24196}">
      <dgm:prSet phldrT="[Texto]"/>
      <dgm:spPr/>
      <dgm:t>
        <a:bodyPr/>
        <a:lstStyle/>
        <a:p>
          <a:r>
            <a:rPr lang="es-MX" dirty="0"/>
            <a:t>Direccionamiento</a:t>
          </a:r>
          <a:endParaRPr lang="es-ES" dirty="0"/>
        </a:p>
      </dgm:t>
    </dgm:pt>
    <dgm:pt modelId="{CD88DB1D-B0F8-495E-BA80-2C6656532B62}" type="parTrans" cxnId="{AB976A6C-AF27-4A29-9E91-DA35AF7468B3}">
      <dgm:prSet/>
      <dgm:spPr/>
      <dgm:t>
        <a:bodyPr/>
        <a:lstStyle/>
        <a:p>
          <a:endParaRPr lang="es-ES"/>
        </a:p>
      </dgm:t>
    </dgm:pt>
    <dgm:pt modelId="{CA889CE6-09C9-400D-959B-C333FBE7BD84}" type="sibTrans" cxnId="{AB976A6C-AF27-4A29-9E91-DA35AF7468B3}">
      <dgm:prSet/>
      <dgm:spPr/>
      <dgm:t>
        <a:bodyPr/>
        <a:lstStyle/>
        <a:p>
          <a:endParaRPr lang="es-ES"/>
        </a:p>
      </dgm:t>
    </dgm:pt>
    <dgm:pt modelId="{102F5FAF-73E3-4280-A52F-29BBCC898C00}">
      <dgm:prSet phldrT="[Texto]"/>
      <dgm:spPr/>
      <dgm:t>
        <a:bodyPr/>
        <a:lstStyle/>
        <a:p>
          <a:r>
            <a:rPr lang="es-MX" dirty="0"/>
            <a:t>Establecer las metas</a:t>
          </a:r>
          <a:endParaRPr lang="es-ES" dirty="0"/>
        </a:p>
      </dgm:t>
    </dgm:pt>
    <dgm:pt modelId="{FA53D892-DB07-479C-99E1-219DEC5C957A}" type="parTrans" cxnId="{55AA79DE-8313-48FB-98B6-89F9728B156A}">
      <dgm:prSet/>
      <dgm:spPr/>
      <dgm:t>
        <a:bodyPr/>
        <a:lstStyle/>
        <a:p>
          <a:endParaRPr lang="es-ES"/>
        </a:p>
      </dgm:t>
    </dgm:pt>
    <dgm:pt modelId="{E2725DCF-3F44-4260-A6E8-0ADB4850BF8B}" type="sibTrans" cxnId="{55AA79DE-8313-48FB-98B6-89F9728B156A}">
      <dgm:prSet/>
      <dgm:spPr/>
      <dgm:t>
        <a:bodyPr/>
        <a:lstStyle/>
        <a:p>
          <a:endParaRPr lang="es-ES"/>
        </a:p>
      </dgm:t>
    </dgm:pt>
    <dgm:pt modelId="{9F2C6599-2FD3-47D4-92CF-9C4C541DB547}">
      <dgm:prSet phldrT="[Texto]"/>
      <dgm:spPr/>
      <dgm:t>
        <a:bodyPr/>
        <a:lstStyle/>
        <a:p>
          <a:r>
            <a:rPr lang="es-MX" dirty="0"/>
            <a:t>Planeación</a:t>
          </a:r>
          <a:endParaRPr lang="es-ES" dirty="0"/>
        </a:p>
      </dgm:t>
    </dgm:pt>
    <dgm:pt modelId="{534A00B3-6FCB-4536-A0F6-61E28CF3DE35}" type="parTrans" cxnId="{DA54D72E-29BF-4DEA-AF60-66BB83448A34}">
      <dgm:prSet/>
      <dgm:spPr/>
      <dgm:t>
        <a:bodyPr/>
        <a:lstStyle/>
        <a:p>
          <a:endParaRPr lang="es-ES"/>
        </a:p>
      </dgm:t>
    </dgm:pt>
    <dgm:pt modelId="{9EA13524-A377-44B5-8BB0-7C1B571708B5}" type="sibTrans" cxnId="{DA54D72E-29BF-4DEA-AF60-66BB83448A34}">
      <dgm:prSet/>
      <dgm:spPr/>
      <dgm:t>
        <a:bodyPr/>
        <a:lstStyle/>
        <a:p>
          <a:endParaRPr lang="es-ES"/>
        </a:p>
      </dgm:t>
    </dgm:pt>
    <dgm:pt modelId="{8390DD10-8F6B-4CAA-A8B0-7FB3F41558E9}">
      <dgm:prSet phldrT="[Texto]"/>
      <dgm:spPr/>
      <dgm:t>
        <a:bodyPr/>
        <a:lstStyle/>
        <a:p>
          <a:r>
            <a:rPr lang="es-MX" dirty="0"/>
            <a:t>Establecer actividades</a:t>
          </a:r>
          <a:endParaRPr lang="es-ES" dirty="0"/>
        </a:p>
      </dgm:t>
    </dgm:pt>
    <dgm:pt modelId="{2E5682EC-6073-46BE-807E-680673741107}" type="parTrans" cxnId="{374259F5-52EC-42F7-93C7-44182B51E261}">
      <dgm:prSet/>
      <dgm:spPr/>
      <dgm:t>
        <a:bodyPr/>
        <a:lstStyle/>
        <a:p>
          <a:endParaRPr lang="es-ES"/>
        </a:p>
      </dgm:t>
    </dgm:pt>
    <dgm:pt modelId="{2CA96AE6-39ED-4AFE-A717-B6EF263F589D}" type="sibTrans" cxnId="{374259F5-52EC-42F7-93C7-44182B51E261}">
      <dgm:prSet/>
      <dgm:spPr/>
      <dgm:t>
        <a:bodyPr/>
        <a:lstStyle/>
        <a:p>
          <a:endParaRPr lang="es-ES"/>
        </a:p>
      </dgm:t>
    </dgm:pt>
    <dgm:pt modelId="{1A03A0B7-EDB0-4534-B7C0-56B60E2D8D38}">
      <dgm:prSet phldrT="[Texto]"/>
      <dgm:spPr/>
      <dgm:t>
        <a:bodyPr/>
        <a:lstStyle/>
        <a:p>
          <a:r>
            <a:rPr lang="es-MX" dirty="0"/>
            <a:t>Actuación</a:t>
          </a:r>
          <a:endParaRPr lang="es-ES" dirty="0"/>
        </a:p>
      </dgm:t>
    </dgm:pt>
    <dgm:pt modelId="{FDC7966E-FC0F-4C9A-9F2D-6FEFAF4D6BB8}" type="parTrans" cxnId="{D554B6AF-2A4B-4591-BCDD-D199209A2484}">
      <dgm:prSet/>
      <dgm:spPr/>
      <dgm:t>
        <a:bodyPr/>
        <a:lstStyle/>
        <a:p>
          <a:endParaRPr lang="es-ES"/>
        </a:p>
      </dgm:t>
    </dgm:pt>
    <dgm:pt modelId="{44F5708B-E857-4182-862D-45F7ABABA652}" type="sibTrans" cxnId="{D554B6AF-2A4B-4591-BCDD-D199209A2484}">
      <dgm:prSet/>
      <dgm:spPr/>
      <dgm:t>
        <a:bodyPr/>
        <a:lstStyle/>
        <a:p>
          <a:endParaRPr lang="es-ES"/>
        </a:p>
      </dgm:t>
    </dgm:pt>
    <dgm:pt modelId="{1409446F-BA27-45E2-BEF8-09C94D1CBD19}">
      <dgm:prSet phldrT="[Texto]"/>
      <dgm:spPr/>
      <dgm:t>
        <a:bodyPr/>
        <a:lstStyle/>
        <a:p>
          <a:r>
            <a:rPr lang="es-MX" dirty="0"/>
            <a:t>Desarrollar actividades</a:t>
          </a:r>
          <a:endParaRPr lang="es-ES" dirty="0"/>
        </a:p>
      </dgm:t>
    </dgm:pt>
    <dgm:pt modelId="{63A08117-51FA-4BA2-BD0B-100217C3F24F}" type="parTrans" cxnId="{EE52FE07-B77E-4116-A7B7-0C549E4F540D}">
      <dgm:prSet/>
      <dgm:spPr/>
      <dgm:t>
        <a:bodyPr/>
        <a:lstStyle/>
        <a:p>
          <a:endParaRPr lang="es-ES"/>
        </a:p>
      </dgm:t>
    </dgm:pt>
    <dgm:pt modelId="{B7002CCC-876C-40B9-A817-10EA408F55BA}" type="sibTrans" cxnId="{EE52FE07-B77E-4116-A7B7-0C549E4F540D}">
      <dgm:prSet/>
      <dgm:spPr/>
      <dgm:t>
        <a:bodyPr/>
        <a:lstStyle/>
        <a:p>
          <a:endParaRPr lang="es-ES"/>
        </a:p>
      </dgm:t>
    </dgm:pt>
    <dgm:pt modelId="{C88BD7A2-C6E8-4773-B921-649CB36432AD}">
      <dgm:prSet phldrT="[Texto]"/>
      <dgm:spPr/>
      <dgm:t>
        <a:bodyPr/>
        <a:lstStyle/>
        <a:p>
          <a:r>
            <a:rPr lang="es-MX" dirty="0"/>
            <a:t>Comunicar</a:t>
          </a:r>
          <a:endParaRPr lang="es-ES" dirty="0"/>
        </a:p>
      </dgm:t>
    </dgm:pt>
    <dgm:pt modelId="{8C29586E-2103-4247-AB20-F7F974659C0B}" type="parTrans" cxnId="{C1A235C6-F13B-47AF-8AA5-D12051D2233D}">
      <dgm:prSet/>
      <dgm:spPr/>
      <dgm:t>
        <a:bodyPr/>
        <a:lstStyle/>
        <a:p>
          <a:endParaRPr lang="es-ES"/>
        </a:p>
      </dgm:t>
    </dgm:pt>
    <dgm:pt modelId="{7DB1A9FE-3EBC-4BFC-8ECA-F320C7EB73FB}" type="sibTrans" cxnId="{C1A235C6-F13B-47AF-8AA5-D12051D2233D}">
      <dgm:prSet/>
      <dgm:spPr/>
      <dgm:t>
        <a:bodyPr/>
        <a:lstStyle/>
        <a:p>
          <a:endParaRPr lang="es-ES"/>
        </a:p>
      </dgm:t>
    </dgm:pt>
    <dgm:pt modelId="{A1C23A31-23F2-47C3-B67B-61E3FF36A466}">
      <dgm:prSet phldrT="[Texto]"/>
      <dgm:spPr/>
      <dgm:t>
        <a:bodyPr/>
        <a:lstStyle/>
        <a:p>
          <a:r>
            <a:rPr lang="es-MX" dirty="0"/>
            <a:t>Informar resultados y evaluar</a:t>
          </a:r>
          <a:endParaRPr lang="es-ES" dirty="0"/>
        </a:p>
      </dgm:t>
    </dgm:pt>
    <dgm:pt modelId="{54797523-BF6D-45E9-80C3-6FF9D3CEFD56}" type="parTrans" cxnId="{422F4FD2-ED22-4C5C-8B91-E035A8E8DDCA}">
      <dgm:prSet/>
      <dgm:spPr/>
      <dgm:t>
        <a:bodyPr/>
        <a:lstStyle/>
        <a:p>
          <a:endParaRPr lang="es-ES"/>
        </a:p>
      </dgm:t>
    </dgm:pt>
    <dgm:pt modelId="{AEBFD64B-B42D-41E5-B733-133E9FE8E5A6}" type="sibTrans" cxnId="{422F4FD2-ED22-4C5C-8B91-E035A8E8DDCA}">
      <dgm:prSet/>
      <dgm:spPr/>
      <dgm:t>
        <a:bodyPr/>
        <a:lstStyle/>
        <a:p>
          <a:endParaRPr lang="es-ES"/>
        </a:p>
      </dgm:t>
    </dgm:pt>
    <dgm:pt modelId="{8B21266D-D63B-43FE-AB99-113D3F1EB7D1}" type="pres">
      <dgm:prSet presAssocID="{EDD3F117-AC69-4392-AA74-79C20CB9A08F}" presName="Name0" presStyleCnt="0">
        <dgm:presLayoutVars>
          <dgm:dir/>
          <dgm:animLvl val="lvl"/>
          <dgm:resizeHandles val="exact"/>
        </dgm:presLayoutVars>
      </dgm:prSet>
      <dgm:spPr/>
    </dgm:pt>
    <dgm:pt modelId="{F9A6680D-33CC-4577-943C-20CD6418AE82}" type="pres">
      <dgm:prSet presAssocID="{EE56B265-94F2-4455-881B-D368D0D24196}" presName="composite" presStyleCnt="0"/>
      <dgm:spPr/>
    </dgm:pt>
    <dgm:pt modelId="{1938A2B7-3667-4236-974A-C52129D203C1}" type="pres">
      <dgm:prSet presAssocID="{EE56B265-94F2-4455-881B-D368D0D24196}" presName="parTx" presStyleLbl="alignNode1" presStyleIdx="0" presStyleCnt="4">
        <dgm:presLayoutVars>
          <dgm:chMax val="0"/>
          <dgm:chPref val="0"/>
          <dgm:bulletEnabled val="1"/>
        </dgm:presLayoutVars>
      </dgm:prSet>
      <dgm:spPr/>
    </dgm:pt>
    <dgm:pt modelId="{64EBA900-18A1-4121-BC96-7DF1F044B4FC}" type="pres">
      <dgm:prSet presAssocID="{EE56B265-94F2-4455-881B-D368D0D24196}" presName="desTx" presStyleLbl="alignAccFollowNode1" presStyleIdx="0" presStyleCnt="4">
        <dgm:presLayoutVars>
          <dgm:bulletEnabled val="1"/>
        </dgm:presLayoutVars>
      </dgm:prSet>
      <dgm:spPr/>
    </dgm:pt>
    <dgm:pt modelId="{16CB7C07-8E74-4F3E-9BAE-3F225D5619F8}" type="pres">
      <dgm:prSet presAssocID="{CA889CE6-09C9-400D-959B-C333FBE7BD84}" presName="space" presStyleCnt="0"/>
      <dgm:spPr/>
    </dgm:pt>
    <dgm:pt modelId="{1E0EA4E2-1CCD-4FAA-86BD-715DBF6AB399}" type="pres">
      <dgm:prSet presAssocID="{9F2C6599-2FD3-47D4-92CF-9C4C541DB547}" presName="composite" presStyleCnt="0"/>
      <dgm:spPr/>
    </dgm:pt>
    <dgm:pt modelId="{26C955C2-F99D-49C8-9C56-46F874254954}" type="pres">
      <dgm:prSet presAssocID="{9F2C6599-2FD3-47D4-92CF-9C4C541DB547}" presName="parTx" presStyleLbl="alignNode1" presStyleIdx="1" presStyleCnt="4">
        <dgm:presLayoutVars>
          <dgm:chMax val="0"/>
          <dgm:chPref val="0"/>
          <dgm:bulletEnabled val="1"/>
        </dgm:presLayoutVars>
      </dgm:prSet>
      <dgm:spPr/>
    </dgm:pt>
    <dgm:pt modelId="{72CB1BE1-2EE0-4835-A608-269A9743C3D1}" type="pres">
      <dgm:prSet presAssocID="{9F2C6599-2FD3-47D4-92CF-9C4C541DB547}" presName="desTx" presStyleLbl="alignAccFollowNode1" presStyleIdx="1" presStyleCnt="4">
        <dgm:presLayoutVars>
          <dgm:bulletEnabled val="1"/>
        </dgm:presLayoutVars>
      </dgm:prSet>
      <dgm:spPr/>
    </dgm:pt>
    <dgm:pt modelId="{8D3F323A-D474-46E5-8DDC-90065DDACA4B}" type="pres">
      <dgm:prSet presAssocID="{9EA13524-A377-44B5-8BB0-7C1B571708B5}" presName="space" presStyleCnt="0"/>
      <dgm:spPr/>
    </dgm:pt>
    <dgm:pt modelId="{685CE5C2-117B-4B82-B9AC-5B52464787CD}" type="pres">
      <dgm:prSet presAssocID="{1A03A0B7-EDB0-4534-B7C0-56B60E2D8D38}" presName="composite" presStyleCnt="0"/>
      <dgm:spPr/>
    </dgm:pt>
    <dgm:pt modelId="{31C40D64-2B3B-465B-975C-47B7C197E577}" type="pres">
      <dgm:prSet presAssocID="{1A03A0B7-EDB0-4534-B7C0-56B60E2D8D38}" presName="parTx" presStyleLbl="alignNode1" presStyleIdx="2" presStyleCnt="4">
        <dgm:presLayoutVars>
          <dgm:chMax val="0"/>
          <dgm:chPref val="0"/>
          <dgm:bulletEnabled val="1"/>
        </dgm:presLayoutVars>
      </dgm:prSet>
      <dgm:spPr/>
    </dgm:pt>
    <dgm:pt modelId="{33C2791E-24B6-448B-9F5D-97CC535C37B4}" type="pres">
      <dgm:prSet presAssocID="{1A03A0B7-EDB0-4534-B7C0-56B60E2D8D38}" presName="desTx" presStyleLbl="alignAccFollowNode1" presStyleIdx="2" presStyleCnt="4">
        <dgm:presLayoutVars>
          <dgm:bulletEnabled val="1"/>
        </dgm:presLayoutVars>
      </dgm:prSet>
      <dgm:spPr/>
    </dgm:pt>
    <dgm:pt modelId="{0554B06B-E498-40FD-B148-C12410018604}" type="pres">
      <dgm:prSet presAssocID="{44F5708B-E857-4182-862D-45F7ABABA652}" presName="space" presStyleCnt="0"/>
      <dgm:spPr/>
    </dgm:pt>
    <dgm:pt modelId="{CB8AD0C2-4D39-4332-AE14-1782CBDC9432}" type="pres">
      <dgm:prSet presAssocID="{C88BD7A2-C6E8-4773-B921-649CB36432AD}" presName="composite" presStyleCnt="0"/>
      <dgm:spPr/>
    </dgm:pt>
    <dgm:pt modelId="{FF682C8F-A6AF-49CF-B6E6-23732B9DB738}" type="pres">
      <dgm:prSet presAssocID="{C88BD7A2-C6E8-4773-B921-649CB36432AD}" presName="parTx" presStyleLbl="alignNode1" presStyleIdx="3" presStyleCnt="4">
        <dgm:presLayoutVars>
          <dgm:chMax val="0"/>
          <dgm:chPref val="0"/>
          <dgm:bulletEnabled val="1"/>
        </dgm:presLayoutVars>
      </dgm:prSet>
      <dgm:spPr/>
    </dgm:pt>
    <dgm:pt modelId="{5B85E38E-415B-462B-A671-8E8E1DF185E2}" type="pres">
      <dgm:prSet presAssocID="{C88BD7A2-C6E8-4773-B921-649CB36432AD}" presName="desTx" presStyleLbl="alignAccFollowNode1" presStyleIdx="3" presStyleCnt="4">
        <dgm:presLayoutVars>
          <dgm:bulletEnabled val="1"/>
        </dgm:presLayoutVars>
      </dgm:prSet>
      <dgm:spPr/>
    </dgm:pt>
  </dgm:ptLst>
  <dgm:cxnLst>
    <dgm:cxn modelId="{EE52FE07-B77E-4116-A7B7-0C549E4F540D}" srcId="{1A03A0B7-EDB0-4534-B7C0-56B60E2D8D38}" destId="{1409446F-BA27-45E2-BEF8-09C94D1CBD19}" srcOrd="0" destOrd="0" parTransId="{63A08117-51FA-4BA2-BD0B-100217C3F24F}" sibTransId="{B7002CCC-876C-40B9-A817-10EA408F55BA}"/>
    <dgm:cxn modelId="{CAE3AC13-0CDF-495F-854F-7FBB26EA9CBF}" type="presOf" srcId="{9F2C6599-2FD3-47D4-92CF-9C4C541DB547}" destId="{26C955C2-F99D-49C8-9C56-46F874254954}" srcOrd="0" destOrd="0" presId="urn:microsoft.com/office/officeart/2005/8/layout/hList1"/>
    <dgm:cxn modelId="{DA54D72E-29BF-4DEA-AF60-66BB83448A34}" srcId="{EDD3F117-AC69-4392-AA74-79C20CB9A08F}" destId="{9F2C6599-2FD3-47D4-92CF-9C4C541DB547}" srcOrd="1" destOrd="0" parTransId="{534A00B3-6FCB-4536-A0F6-61E28CF3DE35}" sibTransId="{9EA13524-A377-44B5-8BB0-7C1B571708B5}"/>
    <dgm:cxn modelId="{AB976A6C-AF27-4A29-9E91-DA35AF7468B3}" srcId="{EDD3F117-AC69-4392-AA74-79C20CB9A08F}" destId="{EE56B265-94F2-4455-881B-D368D0D24196}" srcOrd="0" destOrd="0" parTransId="{CD88DB1D-B0F8-495E-BA80-2C6656532B62}" sibTransId="{CA889CE6-09C9-400D-959B-C333FBE7BD84}"/>
    <dgm:cxn modelId="{EBCC2C9E-EC56-4026-B528-E49046BF3AB4}" type="presOf" srcId="{8390DD10-8F6B-4CAA-A8B0-7FB3F41558E9}" destId="{72CB1BE1-2EE0-4835-A608-269A9743C3D1}" srcOrd="0" destOrd="0" presId="urn:microsoft.com/office/officeart/2005/8/layout/hList1"/>
    <dgm:cxn modelId="{D8D6A1A0-36B3-412B-87F1-81777E731077}" type="presOf" srcId="{102F5FAF-73E3-4280-A52F-29BBCC898C00}" destId="{64EBA900-18A1-4121-BC96-7DF1F044B4FC}" srcOrd="0" destOrd="0" presId="urn:microsoft.com/office/officeart/2005/8/layout/hList1"/>
    <dgm:cxn modelId="{D554B6AF-2A4B-4591-BCDD-D199209A2484}" srcId="{EDD3F117-AC69-4392-AA74-79C20CB9A08F}" destId="{1A03A0B7-EDB0-4534-B7C0-56B60E2D8D38}" srcOrd="2" destOrd="0" parTransId="{FDC7966E-FC0F-4C9A-9F2D-6FEFAF4D6BB8}" sibTransId="{44F5708B-E857-4182-862D-45F7ABABA652}"/>
    <dgm:cxn modelId="{0F0639B7-8575-49BE-9796-9D4CEB7AE94C}" type="presOf" srcId="{A1C23A31-23F2-47C3-B67B-61E3FF36A466}" destId="{5B85E38E-415B-462B-A671-8E8E1DF185E2}" srcOrd="0" destOrd="0" presId="urn:microsoft.com/office/officeart/2005/8/layout/hList1"/>
    <dgm:cxn modelId="{C1A235C6-F13B-47AF-8AA5-D12051D2233D}" srcId="{EDD3F117-AC69-4392-AA74-79C20CB9A08F}" destId="{C88BD7A2-C6E8-4773-B921-649CB36432AD}" srcOrd="3" destOrd="0" parTransId="{8C29586E-2103-4247-AB20-F7F974659C0B}" sibTransId="{7DB1A9FE-3EBC-4BFC-8ECA-F320C7EB73FB}"/>
    <dgm:cxn modelId="{E236BDD0-2F43-4FA4-81C0-159D8D8E2F4B}" type="presOf" srcId="{EDD3F117-AC69-4392-AA74-79C20CB9A08F}" destId="{8B21266D-D63B-43FE-AB99-113D3F1EB7D1}" srcOrd="0" destOrd="0" presId="urn:microsoft.com/office/officeart/2005/8/layout/hList1"/>
    <dgm:cxn modelId="{422F4FD2-ED22-4C5C-8B91-E035A8E8DDCA}" srcId="{C88BD7A2-C6E8-4773-B921-649CB36432AD}" destId="{A1C23A31-23F2-47C3-B67B-61E3FF36A466}" srcOrd="0" destOrd="0" parTransId="{54797523-BF6D-45E9-80C3-6FF9D3CEFD56}" sibTransId="{AEBFD64B-B42D-41E5-B733-133E9FE8E5A6}"/>
    <dgm:cxn modelId="{C6D826DA-CCBD-4408-938F-1E76CD3BD83B}" type="presOf" srcId="{C88BD7A2-C6E8-4773-B921-649CB36432AD}" destId="{FF682C8F-A6AF-49CF-B6E6-23732B9DB738}" srcOrd="0" destOrd="0" presId="urn:microsoft.com/office/officeart/2005/8/layout/hList1"/>
    <dgm:cxn modelId="{55AA79DE-8313-48FB-98B6-89F9728B156A}" srcId="{EE56B265-94F2-4455-881B-D368D0D24196}" destId="{102F5FAF-73E3-4280-A52F-29BBCC898C00}" srcOrd="0" destOrd="0" parTransId="{FA53D892-DB07-479C-99E1-219DEC5C957A}" sibTransId="{E2725DCF-3F44-4260-A6E8-0ADB4850BF8B}"/>
    <dgm:cxn modelId="{BF2C69E0-11B8-4CFB-8FFA-DC98AC4F5353}" type="presOf" srcId="{EE56B265-94F2-4455-881B-D368D0D24196}" destId="{1938A2B7-3667-4236-974A-C52129D203C1}" srcOrd="0" destOrd="0" presId="urn:microsoft.com/office/officeart/2005/8/layout/hList1"/>
    <dgm:cxn modelId="{83DE40F2-1655-48EB-A4D4-E2090CB051E0}" type="presOf" srcId="{1A03A0B7-EDB0-4534-B7C0-56B60E2D8D38}" destId="{31C40D64-2B3B-465B-975C-47B7C197E577}" srcOrd="0" destOrd="0" presId="urn:microsoft.com/office/officeart/2005/8/layout/hList1"/>
    <dgm:cxn modelId="{374259F5-52EC-42F7-93C7-44182B51E261}" srcId="{9F2C6599-2FD3-47D4-92CF-9C4C541DB547}" destId="{8390DD10-8F6B-4CAA-A8B0-7FB3F41558E9}" srcOrd="0" destOrd="0" parTransId="{2E5682EC-6073-46BE-807E-680673741107}" sibTransId="{2CA96AE6-39ED-4AFE-A717-B6EF263F589D}"/>
    <dgm:cxn modelId="{07D683FF-5785-488E-B357-D78270BDFAD4}" type="presOf" srcId="{1409446F-BA27-45E2-BEF8-09C94D1CBD19}" destId="{33C2791E-24B6-448B-9F5D-97CC535C37B4}" srcOrd="0" destOrd="0" presId="urn:microsoft.com/office/officeart/2005/8/layout/hList1"/>
    <dgm:cxn modelId="{96E142A6-3776-41F5-ADB9-23DC4C3A1F56}" type="presParOf" srcId="{8B21266D-D63B-43FE-AB99-113D3F1EB7D1}" destId="{F9A6680D-33CC-4577-943C-20CD6418AE82}" srcOrd="0" destOrd="0" presId="urn:microsoft.com/office/officeart/2005/8/layout/hList1"/>
    <dgm:cxn modelId="{5E72D63C-78BD-4C24-94C2-C1B5C3C6F81B}" type="presParOf" srcId="{F9A6680D-33CC-4577-943C-20CD6418AE82}" destId="{1938A2B7-3667-4236-974A-C52129D203C1}" srcOrd="0" destOrd="0" presId="urn:microsoft.com/office/officeart/2005/8/layout/hList1"/>
    <dgm:cxn modelId="{E540730B-50F4-4366-A224-762EA6F3D063}" type="presParOf" srcId="{F9A6680D-33CC-4577-943C-20CD6418AE82}" destId="{64EBA900-18A1-4121-BC96-7DF1F044B4FC}" srcOrd="1" destOrd="0" presId="urn:microsoft.com/office/officeart/2005/8/layout/hList1"/>
    <dgm:cxn modelId="{EDFFCEA3-00F8-4FCA-AF00-F544F6F9A587}" type="presParOf" srcId="{8B21266D-D63B-43FE-AB99-113D3F1EB7D1}" destId="{16CB7C07-8E74-4F3E-9BAE-3F225D5619F8}" srcOrd="1" destOrd="0" presId="urn:microsoft.com/office/officeart/2005/8/layout/hList1"/>
    <dgm:cxn modelId="{9229BA11-3FC5-472B-B983-014C2682EEAA}" type="presParOf" srcId="{8B21266D-D63B-43FE-AB99-113D3F1EB7D1}" destId="{1E0EA4E2-1CCD-4FAA-86BD-715DBF6AB399}" srcOrd="2" destOrd="0" presId="urn:microsoft.com/office/officeart/2005/8/layout/hList1"/>
    <dgm:cxn modelId="{7C2AD0E9-39DB-408B-956D-7E99127CBE32}" type="presParOf" srcId="{1E0EA4E2-1CCD-4FAA-86BD-715DBF6AB399}" destId="{26C955C2-F99D-49C8-9C56-46F874254954}" srcOrd="0" destOrd="0" presId="urn:microsoft.com/office/officeart/2005/8/layout/hList1"/>
    <dgm:cxn modelId="{E85D45A7-370B-4F47-AF6B-BA0866C7998A}" type="presParOf" srcId="{1E0EA4E2-1CCD-4FAA-86BD-715DBF6AB399}" destId="{72CB1BE1-2EE0-4835-A608-269A9743C3D1}" srcOrd="1" destOrd="0" presId="urn:microsoft.com/office/officeart/2005/8/layout/hList1"/>
    <dgm:cxn modelId="{3F263C38-DC88-4A71-9756-B852072DEC74}" type="presParOf" srcId="{8B21266D-D63B-43FE-AB99-113D3F1EB7D1}" destId="{8D3F323A-D474-46E5-8DDC-90065DDACA4B}" srcOrd="3" destOrd="0" presId="urn:microsoft.com/office/officeart/2005/8/layout/hList1"/>
    <dgm:cxn modelId="{8C6822B3-919F-4AA3-A1FC-7D10A14504B4}" type="presParOf" srcId="{8B21266D-D63B-43FE-AB99-113D3F1EB7D1}" destId="{685CE5C2-117B-4B82-B9AC-5B52464787CD}" srcOrd="4" destOrd="0" presId="urn:microsoft.com/office/officeart/2005/8/layout/hList1"/>
    <dgm:cxn modelId="{3A34F3BB-6A87-4B01-8026-027D7FC3E367}" type="presParOf" srcId="{685CE5C2-117B-4B82-B9AC-5B52464787CD}" destId="{31C40D64-2B3B-465B-975C-47B7C197E577}" srcOrd="0" destOrd="0" presId="urn:microsoft.com/office/officeart/2005/8/layout/hList1"/>
    <dgm:cxn modelId="{3F7EFCFA-8C7F-40A0-80F5-CB76D24680DC}" type="presParOf" srcId="{685CE5C2-117B-4B82-B9AC-5B52464787CD}" destId="{33C2791E-24B6-448B-9F5D-97CC535C37B4}" srcOrd="1" destOrd="0" presId="urn:microsoft.com/office/officeart/2005/8/layout/hList1"/>
    <dgm:cxn modelId="{E0DA7EC6-9087-414F-86C9-08A5248192E4}" type="presParOf" srcId="{8B21266D-D63B-43FE-AB99-113D3F1EB7D1}" destId="{0554B06B-E498-40FD-B148-C12410018604}" srcOrd="5" destOrd="0" presId="urn:microsoft.com/office/officeart/2005/8/layout/hList1"/>
    <dgm:cxn modelId="{F2E2701B-E314-42F0-97E7-7D0240A5E3FE}" type="presParOf" srcId="{8B21266D-D63B-43FE-AB99-113D3F1EB7D1}" destId="{CB8AD0C2-4D39-4332-AE14-1782CBDC9432}" srcOrd="6" destOrd="0" presId="urn:microsoft.com/office/officeart/2005/8/layout/hList1"/>
    <dgm:cxn modelId="{5CF0C0B8-5D0A-44B6-B93A-18D5CA05F2FB}" type="presParOf" srcId="{CB8AD0C2-4D39-4332-AE14-1782CBDC9432}" destId="{FF682C8F-A6AF-49CF-B6E6-23732B9DB738}" srcOrd="0" destOrd="0" presId="urn:microsoft.com/office/officeart/2005/8/layout/hList1"/>
    <dgm:cxn modelId="{3E384048-44F3-4836-AEE8-EFB2AFDC45B6}" type="presParOf" srcId="{CB8AD0C2-4D39-4332-AE14-1782CBDC9432}" destId="{5B85E38E-415B-462B-A671-8E8E1DF185E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44F8515C-16BF-4E0C-AB3C-5C09CD80BFBE}"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S"/>
        </a:p>
      </dgm:t>
    </dgm:pt>
    <dgm:pt modelId="{CC27F878-C77F-4A76-813D-CE515B25FB33}">
      <dgm:prSet phldrT="[Texto]"/>
      <dgm:spPr/>
      <dgm:t>
        <a:bodyPr/>
        <a:lstStyle/>
        <a:p>
          <a:r>
            <a:rPr lang="es-MX" dirty="0"/>
            <a:t>Estándares den competencias</a:t>
          </a:r>
          <a:endParaRPr lang="es-ES" dirty="0"/>
        </a:p>
      </dgm:t>
    </dgm:pt>
    <dgm:pt modelId="{9936DE2E-E2DE-43F3-8A25-A4B6043EB52D}" type="parTrans" cxnId="{400F6094-796C-47E6-85F4-9CA82111A339}">
      <dgm:prSet/>
      <dgm:spPr/>
      <dgm:t>
        <a:bodyPr/>
        <a:lstStyle/>
        <a:p>
          <a:endParaRPr lang="es-ES"/>
        </a:p>
      </dgm:t>
    </dgm:pt>
    <dgm:pt modelId="{B8E60986-3C59-49AF-9A9B-DC62E0E5CAA1}" type="sibTrans" cxnId="{400F6094-796C-47E6-85F4-9CA82111A339}">
      <dgm:prSet/>
      <dgm:spPr/>
      <dgm:t>
        <a:bodyPr/>
        <a:lstStyle/>
        <a:p>
          <a:endParaRPr lang="es-ES"/>
        </a:p>
      </dgm:t>
    </dgm:pt>
    <dgm:pt modelId="{BBAEC82D-CD8E-42C9-9DA0-2B4063FD1831}">
      <dgm:prSet phldrT="[Texto]"/>
      <dgm:spPr/>
      <dgm:t>
        <a:bodyPr/>
        <a:lstStyle/>
        <a:p>
          <a:r>
            <a:rPr lang="es-MX" dirty="0"/>
            <a:t>Temas integradores</a:t>
          </a:r>
          <a:endParaRPr lang="es-ES" dirty="0"/>
        </a:p>
      </dgm:t>
    </dgm:pt>
    <dgm:pt modelId="{F53737B6-2FBB-439B-863D-89E301F4B321}" type="parTrans" cxnId="{152028D2-E022-4F60-BD40-4BD737BA029A}">
      <dgm:prSet/>
      <dgm:spPr/>
      <dgm:t>
        <a:bodyPr/>
        <a:lstStyle/>
        <a:p>
          <a:endParaRPr lang="es-ES"/>
        </a:p>
      </dgm:t>
    </dgm:pt>
    <dgm:pt modelId="{C16CDB6F-5F8B-4A34-A76B-8B5B42BAF58E}" type="sibTrans" cxnId="{152028D2-E022-4F60-BD40-4BD737BA029A}">
      <dgm:prSet/>
      <dgm:spPr/>
      <dgm:t>
        <a:bodyPr/>
        <a:lstStyle/>
        <a:p>
          <a:endParaRPr lang="es-ES"/>
        </a:p>
      </dgm:t>
    </dgm:pt>
    <dgm:pt modelId="{78A3D274-3CC0-4337-A334-F20D21DC4211}">
      <dgm:prSet phldrT="[Texto]"/>
      <dgm:spPr/>
      <dgm:t>
        <a:bodyPr/>
        <a:lstStyle/>
        <a:p>
          <a:r>
            <a:rPr lang="es-MX" dirty="0"/>
            <a:t>Preguntas problémicas</a:t>
          </a:r>
          <a:endParaRPr lang="es-ES" dirty="0"/>
        </a:p>
      </dgm:t>
    </dgm:pt>
    <dgm:pt modelId="{9BED223F-6CF0-42EA-AB35-FF4EF2BEBA2F}" type="parTrans" cxnId="{BECFBA02-DD81-4E4C-A425-97140DEC2C84}">
      <dgm:prSet/>
      <dgm:spPr/>
      <dgm:t>
        <a:bodyPr/>
        <a:lstStyle/>
        <a:p>
          <a:endParaRPr lang="es-ES"/>
        </a:p>
      </dgm:t>
    </dgm:pt>
    <dgm:pt modelId="{A73E223E-C0F3-4962-B03D-B6DF51C50E06}" type="sibTrans" cxnId="{BECFBA02-DD81-4E4C-A425-97140DEC2C84}">
      <dgm:prSet/>
      <dgm:spPr/>
      <dgm:t>
        <a:bodyPr/>
        <a:lstStyle/>
        <a:p>
          <a:endParaRPr lang="es-ES"/>
        </a:p>
      </dgm:t>
    </dgm:pt>
    <dgm:pt modelId="{368A43BE-3B8E-44AB-828E-BFE5B2C26637}">
      <dgm:prSet phldrT="[Texto]"/>
      <dgm:spPr/>
      <dgm:t>
        <a:bodyPr/>
        <a:lstStyle/>
        <a:p>
          <a:r>
            <a:rPr lang="es-MX" dirty="0"/>
            <a:t>Ejes generadores</a:t>
          </a:r>
          <a:endParaRPr lang="es-ES" dirty="0"/>
        </a:p>
      </dgm:t>
    </dgm:pt>
    <dgm:pt modelId="{66826D72-677B-423C-A988-38FB0D56538F}" type="parTrans" cxnId="{BB83C4C0-487C-4554-AE13-22340A210341}">
      <dgm:prSet/>
      <dgm:spPr/>
      <dgm:t>
        <a:bodyPr/>
        <a:lstStyle/>
        <a:p>
          <a:endParaRPr lang="es-ES"/>
        </a:p>
      </dgm:t>
    </dgm:pt>
    <dgm:pt modelId="{429DC3A7-99B9-461E-A8B9-5FD12385E1F7}" type="sibTrans" cxnId="{BB83C4C0-487C-4554-AE13-22340A210341}">
      <dgm:prSet/>
      <dgm:spPr/>
      <dgm:t>
        <a:bodyPr/>
        <a:lstStyle/>
        <a:p>
          <a:endParaRPr lang="es-ES"/>
        </a:p>
      </dgm:t>
    </dgm:pt>
    <dgm:pt modelId="{8F33866B-DB9F-4238-9BF7-7019FA663DDE}" type="pres">
      <dgm:prSet presAssocID="{44F8515C-16BF-4E0C-AB3C-5C09CD80BFBE}" presName="linear" presStyleCnt="0">
        <dgm:presLayoutVars>
          <dgm:dir/>
          <dgm:animLvl val="lvl"/>
          <dgm:resizeHandles val="exact"/>
        </dgm:presLayoutVars>
      </dgm:prSet>
      <dgm:spPr/>
    </dgm:pt>
    <dgm:pt modelId="{1DA4133F-8E70-4AF8-AED2-32B09316FBCD}" type="pres">
      <dgm:prSet presAssocID="{CC27F878-C77F-4A76-813D-CE515B25FB33}" presName="parentLin" presStyleCnt="0"/>
      <dgm:spPr/>
    </dgm:pt>
    <dgm:pt modelId="{A931C51D-37BF-4EF5-8F47-EEECB68B27F6}" type="pres">
      <dgm:prSet presAssocID="{CC27F878-C77F-4A76-813D-CE515B25FB33}" presName="parentLeftMargin" presStyleLbl="node1" presStyleIdx="0" presStyleCnt="4"/>
      <dgm:spPr/>
    </dgm:pt>
    <dgm:pt modelId="{158AC84A-681E-4F5B-A67C-3B219C765854}" type="pres">
      <dgm:prSet presAssocID="{CC27F878-C77F-4A76-813D-CE515B25FB33}" presName="parentText" presStyleLbl="node1" presStyleIdx="0" presStyleCnt="4">
        <dgm:presLayoutVars>
          <dgm:chMax val="0"/>
          <dgm:bulletEnabled val="1"/>
        </dgm:presLayoutVars>
      </dgm:prSet>
      <dgm:spPr/>
    </dgm:pt>
    <dgm:pt modelId="{2501FE7D-1EA4-424F-809B-D2A23B4E2317}" type="pres">
      <dgm:prSet presAssocID="{CC27F878-C77F-4A76-813D-CE515B25FB33}" presName="negativeSpace" presStyleCnt="0"/>
      <dgm:spPr/>
    </dgm:pt>
    <dgm:pt modelId="{E7AAB05E-33EB-4215-9A1D-A3CB8761ADDF}" type="pres">
      <dgm:prSet presAssocID="{CC27F878-C77F-4A76-813D-CE515B25FB33}" presName="childText" presStyleLbl="conFgAcc1" presStyleIdx="0" presStyleCnt="4">
        <dgm:presLayoutVars>
          <dgm:bulletEnabled val="1"/>
        </dgm:presLayoutVars>
      </dgm:prSet>
      <dgm:spPr/>
    </dgm:pt>
    <dgm:pt modelId="{4514ABB4-1CBF-4256-9CAB-BBF20D95EBF8}" type="pres">
      <dgm:prSet presAssocID="{B8E60986-3C59-49AF-9A9B-DC62E0E5CAA1}" presName="spaceBetweenRectangles" presStyleCnt="0"/>
      <dgm:spPr/>
    </dgm:pt>
    <dgm:pt modelId="{094A524B-9D21-4B50-A644-024296C2BE49}" type="pres">
      <dgm:prSet presAssocID="{BBAEC82D-CD8E-42C9-9DA0-2B4063FD1831}" presName="parentLin" presStyleCnt="0"/>
      <dgm:spPr/>
    </dgm:pt>
    <dgm:pt modelId="{71A11671-57BC-4E7D-87B8-9DECD2866E02}" type="pres">
      <dgm:prSet presAssocID="{BBAEC82D-CD8E-42C9-9DA0-2B4063FD1831}" presName="parentLeftMargin" presStyleLbl="node1" presStyleIdx="0" presStyleCnt="4"/>
      <dgm:spPr/>
    </dgm:pt>
    <dgm:pt modelId="{977D1340-73AC-42B7-AD09-F27E70D05DF6}" type="pres">
      <dgm:prSet presAssocID="{BBAEC82D-CD8E-42C9-9DA0-2B4063FD1831}" presName="parentText" presStyleLbl="node1" presStyleIdx="1" presStyleCnt="4">
        <dgm:presLayoutVars>
          <dgm:chMax val="0"/>
          <dgm:bulletEnabled val="1"/>
        </dgm:presLayoutVars>
      </dgm:prSet>
      <dgm:spPr/>
    </dgm:pt>
    <dgm:pt modelId="{C080BF42-FE52-47F5-84EF-BAFBAA3391CA}" type="pres">
      <dgm:prSet presAssocID="{BBAEC82D-CD8E-42C9-9DA0-2B4063FD1831}" presName="negativeSpace" presStyleCnt="0"/>
      <dgm:spPr/>
    </dgm:pt>
    <dgm:pt modelId="{BDDEDA32-6E41-4393-833A-AB8E0F1A6851}" type="pres">
      <dgm:prSet presAssocID="{BBAEC82D-CD8E-42C9-9DA0-2B4063FD1831}" presName="childText" presStyleLbl="conFgAcc1" presStyleIdx="1" presStyleCnt="4">
        <dgm:presLayoutVars>
          <dgm:bulletEnabled val="1"/>
        </dgm:presLayoutVars>
      </dgm:prSet>
      <dgm:spPr/>
    </dgm:pt>
    <dgm:pt modelId="{90187DA6-3E11-485F-AD1E-4508B5960BCC}" type="pres">
      <dgm:prSet presAssocID="{C16CDB6F-5F8B-4A34-A76B-8B5B42BAF58E}" presName="spaceBetweenRectangles" presStyleCnt="0"/>
      <dgm:spPr/>
    </dgm:pt>
    <dgm:pt modelId="{03B4F326-79C5-4CF2-B4BC-A3540AE09598}" type="pres">
      <dgm:prSet presAssocID="{78A3D274-3CC0-4337-A334-F20D21DC4211}" presName="parentLin" presStyleCnt="0"/>
      <dgm:spPr/>
    </dgm:pt>
    <dgm:pt modelId="{4704518A-9465-475E-A012-0CEAC1380178}" type="pres">
      <dgm:prSet presAssocID="{78A3D274-3CC0-4337-A334-F20D21DC4211}" presName="parentLeftMargin" presStyleLbl="node1" presStyleIdx="1" presStyleCnt="4"/>
      <dgm:spPr/>
    </dgm:pt>
    <dgm:pt modelId="{202B7C95-DE60-4883-8776-840838585CB7}" type="pres">
      <dgm:prSet presAssocID="{78A3D274-3CC0-4337-A334-F20D21DC4211}" presName="parentText" presStyleLbl="node1" presStyleIdx="2" presStyleCnt="4">
        <dgm:presLayoutVars>
          <dgm:chMax val="0"/>
          <dgm:bulletEnabled val="1"/>
        </dgm:presLayoutVars>
      </dgm:prSet>
      <dgm:spPr/>
    </dgm:pt>
    <dgm:pt modelId="{1BC307E5-6C69-41F3-A2F6-130B75632FA8}" type="pres">
      <dgm:prSet presAssocID="{78A3D274-3CC0-4337-A334-F20D21DC4211}" presName="negativeSpace" presStyleCnt="0"/>
      <dgm:spPr/>
    </dgm:pt>
    <dgm:pt modelId="{D52A4FE7-5893-4054-9EE5-750C38F1B682}" type="pres">
      <dgm:prSet presAssocID="{78A3D274-3CC0-4337-A334-F20D21DC4211}" presName="childText" presStyleLbl="conFgAcc1" presStyleIdx="2" presStyleCnt="4">
        <dgm:presLayoutVars>
          <dgm:bulletEnabled val="1"/>
        </dgm:presLayoutVars>
      </dgm:prSet>
      <dgm:spPr/>
    </dgm:pt>
    <dgm:pt modelId="{5E728361-43A5-4FAD-B71E-B584AE8D5435}" type="pres">
      <dgm:prSet presAssocID="{A73E223E-C0F3-4962-B03D-B6DF51C50E06}" presName="spaceBetweenRectangles" presStyleCnt="0"/>
      <dgm:spPr/>
    </dgm:pt>
    <dgm:pt modelId="{41200676-6507-444B-AA2B-6BA8505D8826}" type="pres">
      <dgm:prSet presAssocID="{368A43BE-3B8E-44AB-828E-BFE5B2C26637}" presName="parentLin" presStyleCnt="0"/>
      <dgm:spPr/>
    </dgm:pt>
    <dgm:pt modelId="{71461956-0AEC-4EF0-9265-8123DBA3A33B}" type="pres">
      <dgm:prSet presAssocID="{368A43BE-3B8E-44AB-828E-BFE5B2C26637}" presName="parentLeftMargin" presStyleLbl="node1" presStyleIdx="2" presStyleCnt="4"/>
      <dgm:spPr/>
    </dgm:pt>
    <dgm:pt modelId="{5800C5C4-3E8D-4B07-B058-88E0FF0B8547}" type="pres">
      <dgm:prSet presAssocID="{368A43BE-3B8E-44AB-828E-BFE5B2C26637}" presName="parentText" presStyleLbl="node1" presStyleIdx="3" presStyleCnt="4">
        <dgm:presLayoutVars>
          <dgm:chMax val="0"/>
          <dgm:bulletEnabled val="1"/>
        </dgm:presLayoutVars>
      </dgm:prSet>
      <dgm:spPr/>
    </dgm:pt>
    <dgm:pt modelId="{AA8D8B51-DB5E-4441-9B21-F98C5DB63819}" type="pres">
      <dgm:prSet presAssocID="{368A43BE-3B8E-44AB-828E-BFE5B2C26637}" presName="negativeSpace" presStyleCnt="0"/>
      <dgm:spPr/>
    </dgm:pt>
    <dgm:pt modelId="{AD4526AF-F0B0-4A1A-A061-5606C8689463}" type="pres">
      <dgm:prSet presAssocID="{368A43BE-3B8E-44AB-828E-BFE5B2C26637}" presName="childText" presStyleLbl="conFgAcc1" presStyleIdx="3" presStyleCnt="4">
        <dgm:presLayoutVars>
          <dgm:bulletEnabled val="1"/>
        </dgm:presLayoutVars>
      </dgm:prSet>
      <dgm:spPr/>
    </dgm:pt>
  </dgm:ptLst>
  <dgm:cxnLst>
    <dgm:cxn modelId="{BECFBA02-DD81-4E4C-A425-97140DEC2C84}" srcId="{44F8515C-16BF-4E0C-AB3C-5C09CD80BFBE}" destId="{78A3D274-3CC0-4337-A334-F20D21DC4211}" srcOrd="2" destOrd="0" parTransId="{9BED223F-6CF0-42EA-AB35-FF4EF2BEBA2F}" sibTransId="{A73E223E-C0F3-4962-B03D-B6DF51C50E06}"/>
    <dgm:cxn modelId="{43452705-56A5-4D8E-8CB5-DA699116915D}" type="presOf" srcId="{BBAEC82D-CD8E-42C9-9DA0-2B4063FD1831}" destId="{977D1340-73AC-42B7-AD09-F27E70D05DF6}" srcOrd="1" destOrd="0" presId="urn:microsoft.com/office/officeart/2005/8/layout/list1"/>
    <dgm:cxn modelId="{CC28F60B-6017-4975-AEB7-5210F4C80E36}" type="presOf" srcId="{368A43BE-3B8E-44AB-828E-BFE5B2C26637}" destId="{71461956-0AEC-4EF0-9265-8123DBA3A33B}" srcOrd="0" destOrd="0" presId="urn:microsoft.com/office/officeart/2005/8/layout/list1"/>
    <dgm:cxn modelId="{064FD967-0168-46B1-B300-53863C2911EB}" type="presOf" srcId="{44F8515C-16BF-4E0C-AB3C-5C09CD80BFBE}" destId="{8F33866B-DB9F-4238-9BF7-7019FA663DDE}" srcOrd="0" destOrd="0" presId="urn:microsoft.com/office/officeart/2005/8/layout/list1"/>
    <dgm:cxn modelId="{25C8777E-0600-4F5C-AB12-CFB9646027F4}" type="presOf" srcId="{78A3D274-3CC0-4337-A334-F20D21DC4211}" destId="{202B7C95-DE60-4883-8776-840838585CB7}" srcOrd="1" destOrd="0" presId="urn:microsoft.com/office/officeart/2005/8/layout/list1"/>
    <dgm:cxn modelId="{E5698487-1416-437E-AF85-E2D53459196F}" type="presOf" srcId="{78A3D274-3CC0-4337-A334-F20D21DC4211}" destId="{4704518A-9465-475E-A012-0CEAC1380178}" srcOrd="0" destOrd="0" presId="urn:microsoft.com/office/officeart/2005/8/layout/list1"/>
    <dgm:cxn modelId="{C86ADC8B-3389-45A8-9BB7-2E5D25BE1463}" type="presOf" srcId="{CC27F878-C77F-4A76-813D-CE515B25FB33}" destId="{A931C51D-37BF-4EF5-8F47-EEECB68B27F6}" srcOrd="0" destOrd="0" presId="urn:microsoft.com/office/officeart/2005/8/layout/list1"/>
    <dgm:cxn modelId="{2C163F91-1FBA-4D2D-8C18-10A1F389D707}" type="presOf" srcId="{BBAEC82D-CD8E-42C9-9DA0-2B4063FD1831}" destId="{71A11671-57BC-4E7D-87B8-9DECD2866E02}" srcOrd="0" destOrd="0" presId="urn:microsoft.com/office/officeart/2005/8/layout/list1"/>
    <dgm:cxn modelId="{400F6094-796C-47E6-85F4-9CA82111A339}" srcId="{44F8515C-16BF-4E0C-AB3C-5C09CD80BFBE}" destId="{CC27F878-C77F-4A76-813D-CE515B25FB33}" srcOrd="0" destOrd="0" parTransId="{9936DE2E-E2DE-43F3-8A25-A4B6043EB52D}" sibTransId="{B8E60986-3C59-49AF-9A9B-DC62E0E5CAA1}"/>
    <dgm:cxn modelId="{736A13B6-F1C8-4D83-A2AD-26C16E18F83F}" type="presOf" srcId="{368A43BE-3B8E-44AB-828E-BFE5B2C26637}" destId="{5800C5C4-3E8D-4B07-B058-88E0FF0B8547}" srcOrd="1" destOrd="0" presId="urn:microsoft.com/office/officeart/2005/8/layout/list1"/>
    <dgm:cxn modelId="{CFB5EAB6-5302-42E9-AC96-9AEFD5528377}" type="presOf" srcId="{CC27F878-C77F-4A76-813D-CE515B25FB33}" destId="{158AC84A-681E-4F5B-A67C-3B219C765854}" srcOrd="1" destOrd="0" presId="urn:microsoft.com/office/officeart/2005/8/layout/list1"/>
    <dgm:cxn modelId="{BB83C4C0-487C-4554-AE13-22340A210341}" srcId="{44F8515C-16BF-4E0C-AB3C-5C09CD80BFBE}" destId="{368A43BE-3B8E-44AB-828E-BFE5B2C26637}" srcOrd="3" destOrd="0" parTransId="{66826D72-677B-423C-A988-38FB0D56538F}" sibTransId="{429DC3A7-99B9-461E-A8B9-5FD12385E1F7}"/>
    <dgm:cxn modelId="{152028D2-E022-4F60-BD40-4BD737BA029A}" srcId="{44F8515C-16BF-4E0C-AB3C-5C09CD80BFBE}" destId="{BBAEC82D-CD8E-42C9-9DA0-2B4063FD1831}" srcOrd="1" destOrd="0" parTransId="{F53737B6-2FBB-439B-863D-89E301F4B321}" sibTransId="{C16CDB6F-5F8B-4A34-A76B-8B5B42BAF58E}"/>
    <dgm:cxn modelId="{C23FEA5F-930A-4E9B-8B72-010634AFCFEC}" type="presParOf" srcId="{8F33866B-DB9F-4238-9BF7-7019FA663DDE}" destId="{1DA4133F-8E70-4AF8-AED2-32B09316FBCD}" srcOrd="0" destOrd="0" presId="urn:microsoft.com/office/officeart/2005/8/layout/list1"/>
    <dgm:cxn modelId="{DB56EA8C-820D-4FC2-8A0E-B15B5CF34BBF}" type="presParOf" srcId="{1DA4133F-8E70-4AF8-AED2-32B09316FBCD}" destId="{A931C51D-37BF-4EF5-8F47-EEECB68B27F6}" srcOrd="0" destOrd="0" presId="urn:microsoft.com/office/officeart/2005/8/layout/list1"/>
    <dgm:cxn modelId="{173D2F8A-E7EF-4312-8FEB-4FA8D2EFD5F3}" type="presParOf" srcId="{1DA4133F-8E70-4AF8-AED2-32B09316FBCD}" destId="{158AC84A-681E-4F5B-A67C-3B219C765854}" srcOrd="1" destOrd="0" presId="urn:microsoft.com/office/officeart/2005/8/layout/list1"/>
    <dgm:cxn modelId="{37A8EBE7-BDA8-4789-9FDB-7822782B12AB}" type="presParOf" srcId="{8F33866B-DB9F-4238-9BF7-7019FA663DDE}" destId="{2501FE7D-1EA4-424F-809B-D2A23B4E2317}" srcOrd="1" destOrd="0" presId="urn:microsoft.com/office/officeart/2005/8/layout/list1"/>
    <dgm:cxn modelId="{3D8593B0-AD7E-4A94-B78E-0FCE4AE9AA61}" type="presParOf" srcId="{8F33866B-DB9F-4238-9BF7-7019FA663DDE}" destId="{E7AAB05E-33EB-4215-9A1D-A3CB8761ADDF}" srcOrd="2" destOrd="0" presId="urn:microsoft.com/office/officeart/2005/8/layout/list1"/>
    <dgm:cxn modelId="{EF195742-D9A1-4C66-912E-1C454AAE085E}" type="presParOf" srcId="{8F33866B-DB9F-4238-9BF7-7019FA663DDE}" destId="{4514ABB4-1CBF-4256-9CAB-BBF20D95EBF8}" srcOrd="3" destOrd="0" presId="urn:microsoft.com/office/officeart/2005/8/layout/list1"/>
    <dgm:cxn modelId="{72FC5526-5F6C-43A6-AC00-A2F2F79A7AFF}" type="presParOf" srcId="{8F33866B-DB9F-4238-9BF7-7019FA663DDE}" destId="{094A524B-9D21-4B50-A644-024296C2BE49}" srcOrd="4" destOrd="0" presId="urn:microsoft.com/office/officeart/2005/8/layout/list1"/>
    <dgm:cxn modelId="{F1C97712-F9B3-40D4-8EC8-575D3B1D7495}" type="presParOf" srcId="{094A524B-9D21-4B50-A644-024296C2BE49}" destId="{71A11671-57BC-4E7D-87B8-9DECD2866E02}" srcOrd="0" destOrd="0" presId="urn:microsoft.com/office/officeart/2005/8/layout/list1"/>
    <dgm:cxn modelId="{7D889701-1FCA-4278-8168-F339158F6ACF}" type="presParOf" srcId="{094A524B-9D21-4B50-A644-024296C2BE49}" destId="{977D1340-73AC-42B7-AD09-F27E70D05DF6}" srcOrd="1" destOrd="0" presId="urn:microsoft.com/office/officeart/2005/8/layout/list1"/>
    <dgm:cxn modelId="{660887A9-C3BC-41A8-8573-3FE4B9A14554}" type="presParOf" srcId="{8F33866B-DB9F-4238-9BF7-7019FA663DDE}" destId="{C080BF42-FE52-47F5-84EF-BAFBAA3391CA}" srcOrd="5" destOrd="0" presId="urn:microsoft.com/office/officeart/2005/8/layout/list1"/>
    <dgm:cxn modelId="{032C69E3-DCBB-48DA-9359-E0E6781CC9AC}" type="presParOf" srcId="{8F33866B-DB9F-4238-9BF7-7019FA663DDE}" destId="{BDDEDA32-6E41-4393-833A-AB8E0F1A6851}" srcOrd="6" destOrd="0" presId="urn:microsoft.com/office/officeart/2005/8/layout/list1"/>
    <dgm:cxn modelId="{98E41C85-2F44-423D-9FA7-CE2212800377}" type="presParOf" srcId="{8F33866B-DB9F-4238-9BF7-7019FA663DDE}" destId="{90187DA6-3E11-485F-AD1E-4508B5960BCC}" srcOrd="7" destOrd="0" presId="urn:microsoft.com/office/officeart/2005/8/layout/list1"/>
    <dgm:cxn modelId="{406630FC-D24A-48E5-B597-C8C2EFE24906}" type="presParOf" srcId="{8F33866B-DB9F-4238-9BF7-7019FA663DDE}" destId="{03B4F326-79C5-4CF2-B4BC-A3540AE09598}" srcOrd="8" destOrd="0" presId="urn:microsoft.com/office/officeart/2005/8/layout/list1"/>
    <dgm:cxn modelId="{015E4969-5445-4BFB-8937-A01CEA9574F9}" type="presParOf" srcId="{03B4F326-79C5-4CF2-B4BC-A3540AE09598}" destId="{4704518A-9465-475E-A012-0CEAC1380178}" srcOrd="0" destOrd="0" presId="urn:microsoft.com/office/officeart/2005/8/layout/list1"/>
    <dgm:cxn modelId="{AF24A4B3-9D89-4D68-96DC-CC506DF1D214}" type="presParOf" srcId="{03B4F326-79C5-4CF2-B4BC-A3540AE09598}" destId="{202B7C95-DE60-4883-8776-840838585CB7}" srcOrd="1" destOrd="0" presId="urn:microsoft.com/office/officeart/2005/8/layout/list1"/>
    <dgm:cxn modelId="{BAEE39D3-6584-45A4-978F-98C52574AE85}" type="presParOf" srcId="{8F33866B-DB9F-4238-9BF7-7019FA663DDE}" destId="{1BC307E5-6C69-41F3-A2F6-130B75632FA8}" srcOrd="9" destOrd="0" presId="urn:microsoft.com/office/officeart/2005/8/layout/list1"/>
    <dgm:cxn modelId="{5736CB8B-D893-42C9-8E5F-9AF8D5F40668}" type="presParOf" srcId="{8F33866B-DB9F-4238-9BF7-7019FA663DDE}" destId="{D52A4FE7-5893-4054-9EE5-750C38F1B682}" srcOrd="10" destOrd="0" presId="urn:microsoft.com/office/officeart/2005/8/layout/list1"/>
    <dgm:cxn modelId="{964E0AED-98A0-472C-B0EA-A62D369BDC2D}" type="presParOf" srcId="{8F33866B-DB9F-4238-9BF7-7019FA663DDE}" destId="{5E728361-43A5-4FAD-B71E-B584AE8D5435}" srcOrd="11" destOrd="0" presId="urn:microsoft.com/office/officeart/2005/8/layout/list1"/>
    <dgm:cxn modelId="{444C70EF-0A1D-47B3-82E0-8A2659B37668}" type="presParOf" srcId="{8F33866B-DB9F-4238-9BF7-7019FA663DDE}" destId="{41200676-6507-444B-AA2B-6BA8505D8826}" srcOrd="12" destOrd="0" presId="urn:microsoft.com/office/officeart/2005/8/layout/list1"/>
    <dgm:cxn modelId="{67E30D96-ABFB-4CCB-98D8-75EECCC3C8A6}" type="presParOf" srcId="{41200676-6507-444B-AA2B-6BA8505D8826}" destId="{71461956-0AEC-4EF0-9265-8123DBA3A33B}" srcOrd="0" destOrd="0" presId="urn:microsoft.com/office/officeart/2005/8/layout/list1"/>
    <dgm:cxn modelId="{E90E5BEC-2F49-4E08-8404-284A1BBF5058}" type="presParOf" srcId="{41200676-6507-444B-AA2B-6BA8505D8826}" destId="{5800C5C4-3E8D-4B07-B058-88E0FF0B8547}" srcOrd="1" destOrd="0" presId="urn:microsoft.com/office/officeart/2005/8/layout/list1"/>
    <dgm:cxn modelId="{E79E9093-FD82-4390-952B-1B8A1D363595}" type="presParOf" srcId="{8F33866B-DB9F-4238-9BF7-7019FA663DDE}" destId="{AA8D8B51-DB5E-4441-9B21-F98C5DB63819}" srcOrd="13" destOrd="0" presId="urn:microsoft.com/office/officeart/2005/8/layout/list1"/>
    <dgm:cxn modelId="{54B6DD40-9944-4A31-881F-2E3492B366B1}" type="presParOf" srcId="{8F33866B-DB9F-4238-9BF7-7019FA663DDE}" destId="{AD4526AF-F0B0-4A1A-A061-5606C868946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3D2743E9-FA97-47AF-8167-F48BFCF00FE3}"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lang="es-ES"/>
        </a:p>
      </dgm:t>
    </dgm:pt>
    <dgm:pt modelId="{4E8FDCC4-DC62-4250-91E9-3BD2A82A071D}">
      <dgm:prSet phldrT="[Texto]"/>
      <dgm:spPr/>
      <dgm:t>
        <a:bodyPr/>
        <a:lstStyle/>
        <a:p>
          <a:r>
            <a:rPr lang="es-MX" b="1" dirty="0"/>
            <a:t>Determinar las asignaturas</a:t>
          </a:r>
          <a:endParaRPr lang="es-ES" b="1" dirty="0"/>
        </a:p>
      </dgm:t>
    </dgm:pt>
    <dgm:pt modelId="{7BED17EB-1543-4751-B041-60173214B4F1}" type="parTrans" cxnId="{4DCA31FB-06E8-4B5D-8D48-EF619C211DB2}">
      <dgm:prSet/>
      <dgm:spPr/>
      <dgm:t>
        <a:bodyPr/>
        <a:lstStyle/>
        <a:p>
          <a:endParaRPr lang="es-ES" b="1"/>
        </a:p>
      </dgm:t>
    </dgm:pt>
    <dgm:pt modelId="{CAABEFA7-B095-4515-BD0E-317FDF277BEE}" type="sibTrans" cxnId="{4DCA31FB-06E8-4B5D-8D48-EF619C211DB2}">
      <dgm:prSet/>
      <dgm:spPr/>
      <dgm:t>
        <a:bodyPr/>
        <a:lstStyle/>
        <a:p>
          <a:endParaRPr lang="es-ES" b="1"/>
        </a:p>
      </dgm:t>
    </dgm:pt>
    <dgm:pt modelId="{C03F8FE0-883D-43BA-8E9C-259079030FEA}">
      <dgm:prSet phldrT="[Texto]"/>
      <dgm:spPr/>
      <dgm:t>
        <a:bodyPr/>
        <a:lstStyle/>
        <a:p>
          <a:r>
            <a:rPr lang="es-MX" b="1" dirty="0"/>
            <a:t>Determinar las competencias</a:t>
          </a:r>
          <a:endParaRPr lang="es-ES" b="1" dirty="0"/>
        </a:p>
      </dgm:t>
    </dgm:pt>
    <dgm:pt modelId="{981602E5-D356-48A8-BD67-4D30897148EC}" type="parTrans" cxnId="{0BF97E52-2623-40EE-80AB-EE42BCDD90FE}">
      <dgm:prSet/>
      <dgm:spPr/>
      <dgm:t>
        <a:bodyPr/>
        <a:lstStyle/>
        <a:p>
          <a:endParaRPr lang="es-ES" b="1"/>
        </a:p>
      </dgm:t>
    </dgm:pt>
    <dgm:pt modelId="{AD784C90-7CD6-4C4C-8103-CBF332C955B6}" type="sibTrans" cxnId="{0BF97E52-2623-40EE-80AB-EE42BCDD90FE}">
      <dgm:prSet/>
      <dgm:spPr/>
      <dgm:t>
        <a:bodyPr/>
        <a:lstStyle/>
        <a:p>
          <a:endParaRPr lang="es-ES" b="1"/>
        </a:p>
      </dgm:t>
    </dgm:pt>
    <dgm:pt modelId="{7CDBFB5E-EAD4-4174-8252-5DCA11312A42}">
      <dgm:prSet phldrT="[Texto]"/>
      <dgm:spPr/>
      <dgm:t>
        <a:bodyPr/>
        <a:lstStyle/>
        <a:p>
          <a:r>
            <a:rPr lang="es-MX" b="1" dirty="0"/>
            <a:t>Elegir el tema integrador</a:t>
          </a:r>
          <a:endParaRPr lang="es-ES" b="1" dirty="0"/>
        </a:p>
      </dgm:t>
    </dgm:pt>
    <dgm:pt modelId="{71E8E970-260B-4EBE-A10B-ABF65F6C7172}" type="parTrans" cxnId="{74D04224-9483-4CC9-B5F3-827CA39A16D6}">
      <dgm:prSet/>
      <dgm:spPr/>
      <dgm:t>
        <a:bodyPr/>
        <a:lstStyle/>
        <a:p>
          <a:endParaRPr lang="es-ES" b="1"/>
        </a:p>
      </dgm:t>
    </dgm:pt>
    <dgm:pt modelId="{845C6A63-8C4F-4EE7-9B32-223E7652C79A}" type="sibTrans" cxnId="{74D04224-9483-4CC9-B5F3-827CA39A16D6}">
      <dgm:prSet/>
      <dgm:spPr/>
      <dgm:t>
        <a:bodyPr/>
        <a:lstStyle/>
        <a:p>
          <a:endParaRPr lang="es-ES" b="1"/>
        </a:p>
      </dgm:t>
    </dgm:pt>
    <dgm:pt modelId="{ECAFCCDA-B7DF-4CE4-848C-BA8C257E6DEC}">
      <dgm:prSet phldrT="[Texto]"/>
      <dgm:spPr/>
      <dgm:t>
        <a:bodyPr/>
        <a:lstStyle/>
        <a:p>
          <a:r>
            <a:rPr lang="es-MX" b="1" dirty="0"/>
            <a:t>Definir los elementos del proyecto</a:t>
          </a:r>
          <a:endParaRPr lang="es-ES" b="1" dirty="0"/>
        </a:p>
      </dgm:t>
    </dgm:pt>
    <dgm:pt modelId="{8B3B01AB-0226-4E57-9A9B-D4B32ECDC578}" type="parTrans" cxnId="{4713423B-11A9-4D38-8D48-99C748D7CCBA}">
      <dgm:prSet/>
      <dgm:spPr/>
      <dgm:t>
        <a:bodyPr/>
        <a:lstStyle/>
        <a:p>
          <a:endParaRPr lang="es-ES" b="1"/>
        </a:p>
      </dgm:t>
    </dgm:pt>
    <dgm:pt modelId="{5D07CDC6-DFD4-4E17-A998-52B70643E363}" type="sibTrans" cxnId="{4713423B-11A9-4D38-8D48-99C748D7CCBA}">
      <dgm:prSet/>
      <dgm:spPr/>
      <dgm:t>
        <a:bodyPr/>
        <a:lstStyle/>
        <a:p>
          <a:endParaRPr lang="es-ES" b="1"/>
        </a:p>
      </dgm:t>
    </dgm:pt>
    <dgm:pt modelId="{42CA5167-AD44-4539-A73B-A8649A410993}">
      <dgm:prSet phldrT="[Texto]"/>
      <dgm:spPr/>
      <dgm:t>
        <a:bodyPr/>
        <a:lstStyle/>
        <a:p>
          <a:r>
            <a:rPr lang="es-MX" b="1" dirty="0"/>
            <a:t>Colegiar y validar</a:t>
          </a:r>
          <a:endParaRPr lang="es-ES" b="1" dirty="0"/>
        </a:p>
      </dgm:t>
    </dgm:pt>
    <dgm:pt modelId="{05280981-36E6-4E09-9F31-090A4081B594}" type="parTrans" cxnId="{D4B81802-FAE8-48AC-ADEE-71B60344A671}">
      <dgm:prSet/>
      <dgm:spPr/>
      <dgm:t>
        <a:bodyPr/>
        <a:lstStyle/>
        <a:p>
          <a:endParaRPr lang="es-ES" b="1"/>
        </a:p>
      </dgm:t>
    </dgm:pt>
    <dgm:pt modelId="{F1007CDE-6CBF-48DE-A7A0-6DA3895B99CF}" type="sibTrans" cxnId="{D4B81802-FAE8-48AC-ADEE-71B60344A671}">
      <dgm:prSet/>
      <dgm:spPr/>
      <dgm:t>
        <a:bodyPr/>
        <a:lstStyle/>
        <a:p>
          <a:endParaRPr lang="es-ES" b="1"/>
        </a:p>
      </dgm:t>
    </dgm:pt>
    <dgm:pt modelId="{388826DB-2D8F-4C9F-B0BD-89E70EC1E315}">
      <dgm:prSet phldrT="[Texto]"/>
      <dgm:spPr/>
      <dgm:t>
        <a:bodyPr/>
        <a:lstStyle/>
        <a:p>
          <a:r>
            <a:rPr lang="es-MX" b="1" dirty="0"/>
            <a:t>Presentar la propuesta</a:t>
          </a:r>
          <a:endParaRPr lang="es-ES" b="1" dirty="0"/>
        </a:p>
      </dgm:t>
    </dgm:pt>
    <dgm:pt modelId="{89B268D3-52BF-4A2A-9D1E-378B05552C46}" type="parTrans" cxnId="{0A13466B-FBF0-4716-BC94-743E5CA063F0}">
      <dgm:prSet/>
      <dgm:spPr/>
      <dgm:t>
        <a:bodyPr/>
        <a:lstStyle/>
        <a:p>
          <a:endParaRPr lang="es-ES" b="1"/>
        </a:p>
      </dgm:t>
    </dgm:pt>
    <dgm:pt modelId="{93E7E2AC-F290-4B2E-951B-B06EC1C29BED}" type="sibTrans" cxnId="{0A13466B-FBF0-4716-BC94-743E5CA063F0}">
      <dgm:prSet/>
      <dgm:spPr/>
      <dgm:t>
        <a:bodyPr/>
        <a:lstStyle/>
        <a:p>
          <a:endParaRPr lang="es-ES" b="1"/>
        </a:p>
      </dgm:t>
    </dgm:pt>
    <dgm:pt modelId="{ECD3E4D8-9864-46DB-815A-E2BB05ACBFA4}">
      <dgm:prSet phldrT="[Texto]"/>
      <dgm:spPr/>
      <dgm:t>
        <a:bodyPr/>
        <a:lstStyle/>
        <a:p>
          <a:r>
            <a:rPr lang="es-MX" b="1" dirty="0"/>
            <a:t>Desarrollar</a:t>
          </a:r>
          <a:endParaRPr lang="es-ES" b="1" dirty="0"/>
        </a:p>
      </dgm:t>
    </dgm:pt>
    <dgm:pt modelId="{DE371588-5166-4B45-9F37-013EA5858526}" type="parTrans" cxnId="{FC598860-66C0-4E52-84BC-38242F03D025}">
      <dgm:prSet/>
      <dgm:spPr/>
      <dgm:t>
        <a:bodyPr/>
        <a:lstStyle/>
        <a:p>
          <a:endParaRPr lang="es-ES" b="1"/>
        </a:p>
      </dgm:t>
    </dgm:pt>
    <dgm:pt modelId="{38CEB360-8CF7-4C21-8AF6-1596D9363056}" type="sibTrans" cxnId="{FC598860-66C0-4E52-84BC-38242F03D025}">
      <dgm:prSet/>
      <dgm:spPr/>
      <dgm:t>
        <a:bodyPr/>
        <a:lstStyle/>
        <a:p>
          <a:endParaRPr lang="es-ES" b="1"/>
        </a:p>
      </dgm:t>
    </dgm:pt>
    <dgm:pt modelId="{14BC5698-928E-4E3C-92C0-E37B7975BFFF}">
      <dgm:prSet phldrT="[Texto]"/>
      <dgm:spPr/>
      <dgm:t>
        <a:bodyPr/>
        <a:lstStyle/>
        <a:p>
          <a:r>
            <a:rPr lang="es-MX" b="1" dirty="0"/>
            <a:t>Socializar</a:t>
          </a:r>
          <a:endParaRPr lang="es-ES" b="1" dirty="0"/>
        </a:p>
      </dgm:t>
    </dgm:pt>
    <dgm:pt modelId="{D16DDF55-FD75-4AB5-B844-D47A6CB56901}" type="parTrans" cxnId="{2F237AB0-C583-4F97-93D5-7F7A86633036}">
      <dgm:prSet/>
      <dgm:spPr/>
      <dgm:t>
        <a:bodyPr/>
        <a:lstStyle/>
        <a:p>
          <a:endParaRPr lang="es-ES" b="1"/>
        </a:p>
      </dgm:t>
    </dgm:pt>
    <dgm:pt modelId="{6BA0DA80-939D-45BF-919D-F663A4BE5F06}" type="sibTrans" cxnId="{2F237AB0-C583-4F97-93D5-7F7A86633036}">
      <dgm:prSet/>
      <dgm:spPr/>
      <dgm:t>
        <a:bodyPr/>
        <a:lstStyle/>
        <a:p>
          <a:endParaRPr lang="es-ES" b="1"/>
        </a:p>
      </dgm:t>
    </dgm:pt>
    <dgm:pt modelId="{B1E52160-736F-4F21-AD86-2128EAFFBA0C}">
      <dgm:prSet phldrT="[Texto]"/>
      <dgm:spPr/>
      <dgm:t>
        <a:bodyPr/>
        <a:lstStyle/>
        <a:p>
          <a:r>
            <a:rPr lang="es-MX" b="1" dirty="0"/>
            <a:t>Evaluar y retroalimentar</a:t>
          </a:r>
          <a:endParaRPr lang="es-ES" b="1" dirty="0"/>
        </a:p>
      </dgm:t>
    </dgm:pt>
    <dgm:pt modelId="{AA47927C-1F3F-42FA-8F1F-5F78EFD93BF0}" type="parTrans" cxnId="{2C4B1CBB-22F3-44CE-82FB-FD8845EE176C}">
      <dgm:prSet/>
      <dgm:spPr/>
      <dgm:t>
        <a:bodyPr/>
        <a:lstStyle/>
        <a:p>
          <a:endParaRPr lang="es-ES" b="1"/>
        </a:p>
      </dgm:t>
    </dgm:pt>
    <dgm:pt modelId="{2294B76F-D234-4C0C-8545-11FDEA02545F}" type="sibTrans" cxnId="{2C4B1CBB-22F3-44CE-82FB-FD8845EE176C}">
      <dgm:prSet/>
      <dgm:spPr/>
      <dgm:t>
        <a:bodyPr/>
        <a:lstStyle/>
        <a:p>
          <a:endParaRPr lang="es-ES" b="1"/>
        </a:p>
      </dgm:t>
    </dgm:pt>
    <dgm:pt modelId="{A2D791BC-B7B8-4822-A499-5E47973027D5}" type="pres">
      <dgm:prSet presAssocID="{3D2743E9-FA97-47AF-8167-F48BFCF00FE3}" presName="Name0" presStyleCnt="0">
        <dgm:presLayoutVars>
          <dgm:dir/>
          <dgm:resizeHandles/>
        </dgm:presLayoutVars>
      </dgm:prSet>
      <dgm:spPr/>
    </dgm:pt>
    <dgm:pt modelId="{96A6143D-6EA4-45E8-913F-36230DBB9007}" type="pres">
      <dgm:prSet presAssocID="{4E8FDCC4-DC62-4250-91E9-3BD2A82A071D}" presName="compNode" presStyleCnt="0"/>
      <dgm:spPr/>
    </dgm:pt>
    <dgm:pt modelId="{FFA7C227-4822-41AF-87C8-6CE86DEAF941}" type="pres">
      <dgm:prSet presAssocID="{4E8FDCC4-DC62-4250-91E9-3BD2A82A071D}" presName="dummyConnPt" presStyleCnt="0"/>
      <dgm:spPr/>
    </dgm:pt>
    <dgm:pt modelId="{17514CE2-A7DB-40D2-92A9-3B20F9CD1729}" type="pres">
      <dgm:prSet presAssocID="{4E8FDCC4-DC62-4250-91E9-3BD2A82A071D}" presName="node" presStyleLbl="node1" presStyleIdx="0" presStyleCnt="9">
        <dgm:presLayoutVars>
          <dgm:bulletEnabled val="1"/>
        </dgm:presLayoutVars>
      </dgm:prSet>
      <dgm:spPr/>
    </dgm:pt>
    <dgm:pt modelId="{ED48BBFD-31EE-4379-B555-13409F5C8DF3}" type="pres">
      <dgm:prSet presAssocID="{CAABEFA7-B095-4515-BD0E-317FDF277BEE}" presName="sibTrans" presStyleLbl="bgSibTrans2D1" presStyleIdx="0" presStyleCnt="8"/>
      <dgm:spPr/>
    </dgm:pt>
    <dgm:pt modelId="{DDF438A2-030C-4B56-9E5A-E70AB90CA8BA}" type="pres">
      <dgm:prSet presAssocID="{C03F8FE0-883D-43BA-8E9C-259079030FEA}" presName="compNode" presStyleCnt="0"/>
      <dgm:spPr/>
    </dgm:pt>
    <dgm:pt modelId="{80EAA545-7242-487D-B67A-FA4F174F523C}" type="pres">
      <dgm:prSet presAssocID="{C03F8FE0-883D-43BA-8E9C-259079030FEA}" presName="dummyConnPt" presStyleCnt="0"/>
      <dgm:spPr/>
    </dgm:pt>
    <dgm:pt modelId="{9C205EE1-8531-4B0E-BAC9-CE2E0153AB48}" type="pres">
      <dgm:prSet presAssocID="{C03F8FE0-883D-43BA-8E9C-259079030FEA}" presName="node" presStyleLbl="node1" presStyleIdx="1" presStyleCnt="9">
        <dgm:presLayoutVars>
          <dgm:bulletEnabled val="1"/>
        </dgm:presLayoutVars>
      </dgm:prSet>
      <dgm:spPr/>
    </dgm:pt>
    <dgm:pt modelId="{0AE0FBC6-8A93-4E42-BCFC-3BE4BD48C7A5}" type="pres">
      <dgm:prSet presAssocID="{AD784C90-7CD6-4C4C-8103-CBF332C955B6}" presName="sibTrans" presStyleLbl="bgSibTrans2D1" presStyleIdx="1" presStyleCnt="8"/>
      <dgm:spPr/>
    </dgm:pt>
    <dgm:pt modelId="{69F30D29-5E3A-4906-A406-300E3F8F4773}" type="pres">
      <dgm:prSet presAssocID="{7CDBFB5E-EAD4-4174-8252-5DCA11312A42}" presName="compNode" presStyleCnt="0"/>
      <dgm:spPr/>
    </dgm:pt>
    <dgm:pt modelId="{ED78043D-A05A-4323-A1E2-735AC8337440}" type="pres">
      <dgm:prSet presAssocID="{7CDBFB5E-EAD4-4174-8252-5DCA11312A42}" presName="dummyConnPt" presStyleCnt="0"/>
      <dgm:spPr/>
    </dgm:pt>
    <dgm:pt modelId="{6C386DD3-6D79-4E59-907C-7B761872281B}" type="pres">
      <dgm:prSet presAssocID="{7CDBFB5E-EAD4-4174-8252-5DCA11312A42}" presName="node" presStyleLbl="node1" presStyleIdx="2" presStyleCnt="9">
        <dgm:presLayoutVars>
          <dgm:bulletEnabled val="1"/>
        </dgm:presLayoutVars>
      </dgm:prSet>
      <dgm:spPr/>
    </dgm:pt>
    <dgm:pt modelId="{398F79AB-F688-4E3F-8E2C-C27DEF867BE5}" type="pres">
      <dgm:prSet presAssocID="{845C6A63-8C4F-4EE7-9B32-223E7652C79A}" presName="sibTrans" presStyleLbl="bgSibTrans2D1" presStyleIdx="2" presStyleCnt="8"/>
      <dgm:spPr/>
    </dgm:pt>
    <dgm:pt modelId="{2F7A55F7-DD8F-4112-9090-FB8C6011DC59}" type="pres">
      <dgm:prSet presAssocID="{ECAFCCDA-B7DF-4CE4-848C-BA8C257E6DEC}" presName="compNode" presStyleCnt="0"/>
      <dgm:spPr/>
    </dgm:pt>
    <dgm:pt modelId="{79BDC632-958B-4BDE-86FE-9E60B842100F}" type="pres">
      <dgm:prSet presAssocID="{ECAFCCDA-B7DF-4CE4-848C-BA8C257E6DEC}" presName="dummyConnPt" presStyleCnt="0"/>
      <dgm:spPr/>
    </dgm:pt>
    <dgm:pt modelId="{7B910F30-6391-4C9B-8363-C63F0CFCC1A0}" type="pres">
      <dgm:prSet presAssocID="{ECAFCCDA-B7DF-4CE4-848C-BA8C257E6DEC}" presName="node" presStyleLbl="node1" presStyleIdx="3" presStyleCnt="9">
        <dgm:presLayoutVars>
          <dgm:bulletEnabled val="1"/>
        </dgm:presLayoutVars>
      </dgm:prSet>
      <dgm:spPr/>
    </dgm:pt>
    <dgm:pt modelId="{4FAC1C52-A36D-400E-818E-25DADE4C4391}" type="pres">
      <dgm:prSet presAssocID="{5D07CDC6-DFD4-4E17-A998-52B70643E363}" presName="sibTrans" presStyleLbl="bgSibTrans2D1" presStyleIdx="3" presStyleCnt="8"/>
      <dgm:spPr/>
    </dgm:pt>
    <dgm:pt modelId="{3A5EA2DD-94A0-44CE-B7C5-A55E2C0AB3A1}" type="pres">
      <dgm:prSet presAssocID="{42CA5167-AD44-4539-A73B-A8649A410993}" presName="compNode" presStyleCnt="0"/>
      <dgm:spPr/>
    </dgm:pt>
    <dgm:pt modelId="{4BFB31ED-227C-4FE9-9169-D16312A39737}" type="pres">
      <dgm:prSet presAssocID="{42CA5167-AD44-4539-A73B-A8649A410993}" presName="dummyConnPt" presStyleCnt="0"/>
      <dgm:spPr/>
    </dgm:pt>
    <dgm:pt modelId="{93B432C0-86B9-4B7A-915B-3BC82A5D8B82}" type="pres">
      <dgm:prSet presAssocID="{42CA5167-AD44-4539-A73B-A8649A410993}" presName="node" presStyleLbl="node1" presStyleIdx="4" presStyleCnt="9">
        <dgm:presLayoutVars>
          <dgm:bulletEnabled val="1"/>
        </dgm:presLayoutVars>
      </dgm:prSet>
      <dgm:spPr/>
    </dgm:pt>
    <dgm:pt modelId="{30E36A72-0857-4242-B338-CB61E455BDD9}" type="pres">
      <dgm:prSet presAssocID="{F1007CDE-6CBF-48DE-A7A0-6DA3895B99CF}" presName="sibTrans" presStyleLbl="bgSibTrans2D1" presStyleIdx="4" presStyleCnt="8"/>
      <dgm:spPr/>
    </dgm:pt>
    <dgm:pt modelId="{DCA08EA1-3005-4BBD-8979-996FA2A1CE06}" type="pres">
      <dgm:prSet presAssocID="{388826DB-2D8F-4C9F-B0BD-89E70EC1E315}" presName="compNode" presStyleCnt="0"/>
      <dgm:spPr/>
    </dgm:pt>
    <dgm:pt modelId="{3B627B32-B970-4CFA-82D7-C2E8AC7A5EB1}" type="pres">
      <dgm:prSet presAssocID="{388826DB-2D8F-4C9F-B0BD-89E70EC1E315}" presName="dummyConnPt" presStyleCnt="0"/>
      <dgm:spPr/>
    </dgm:pt>
    <dgm:pt modelId="{5CE273C8-64D9-4C56-BA09-446AF4EA6C59}" type="pres">
      <dgm:prSet presAssocID="{388826DB-2D8F-4C9F-B0BD-89E70EC1E315}" presName="node" presStyleLbl="node1" presStyleIdx="5" presStyleCnt="9">
        <dgm:presLayoutVars>
          <dgm:bulletEnabled val="1"/>
        </dgm:presLayoutVars>
      </dgm:prSet>
      <dgm:spPr/>
    </dgm:pt>
    <dgm:pt modelId="{659F60C1-398D-4B4A-8669-A393E0BA5B92}" type="pres">
      <dgm:prSet presAssocID="{93E7E2AC-F290-4B2E-951B-B06EC1C29BED}" presName="sibTrans" presStyleLbl="bgSibTrans2D1" presStyleIdx="5" presStyleCnt="8"/>
      <dgm:spPr/>
    </dgm:pt>
    <dgm:pt modelId="{1EA411AF-DBFC-481F-9EAF-106F673090C2}" type="pres">
      <dgm:prSet presAssocID="{ECD3E4D8-9864-46DB-815A-E2BB05ACBFA4}" presName="compNode" presStyleCnt="0"/>
      <dgm:spPr/>
    </dgm:pt>
    <dgm:pt modelId="{6C526D3F-A9AB-4699-9144-E62DC8B9FE58}" type="pres">
      <dgm:prSet presAssocID="{ECD3E4D8-9864-46DB-815A-E2BB05ACBFA4}" presName="dummyConnPt" presStyleCnt="0"/>
      <dgm:spPr/>
    </dgm:pt>
    <dgm:pt modelId="{E4EDD041-FC91-4E34-80BF-E5C58A93BD28}" type="pres">
      <dgm:prSet presAssocID="{ECD3E4D8-9864-46DB-815A-E2BB05ACBFA4}" presName="node" presStyleLbl="node1" presStyleIdx="6" presStyleCnt="9">
        <dgm:presLayoutVars>
          <dgm:bulletEnabled val="1"/>
        </dgm:presLayoutVars>
      </dgm:prSet>
      <dgm:spPr/>
    </dgm:pt>
    <dgm:pt modelId="{6D3DE903-228D-42AC-8116-502898CE9564}" type="pres">
      <dgm:prSet presAssocID="{38CEB360-8CF7-4C21-8AF6-1596D9363056}" presName="sibTrans" presStyleLbl="bgSibTrans2D1" presStyleIdx="6" presStyleCnt="8"/>
      <dgm:spPr/>
    </dgm:pt>
    <dgm:pt modelId="{3D3AEFC2-BDF8-48D4-A15E-D47CE5A025D3}" type="pres">
      <dgm:prSet presAssocID="{14BC5698-928E-4E3C-92C0-E37B7975BFFF}" presName="compNode" presStyleCnt="0"/>
      <dgm:spPr/>
    </dgm:pt>
    <dgm:pt modelId="{C26BC628-B704-4848-A2AF-0E0E83C58509}" type="pres">
      <dgm:prSet presAssocID="{14BC5698-928E-4E3C-92C0-E37B7975BFFF}" presName="dummyConnPt" presStyleCnt="0"/>
      <dgm:spPr/>
    </dgm:pt>
    <dgm:pt modelId="{5E3E588C-8103-48F4-860D-620860508F90}" type="pres">
      <dgm:prSet presAssocID="{14BC5698-928E-4E3C-92C0-E37B7975BFFF}" presName="node" presStyleLbl="node1" presStyleIdx="7" presStyleCnt="9">
        <dgm:presLayoutVars>
          <dgm:bulletEnabled val="1"/>
        </dgm:presLayoutVars>
      </dgm:prSet>
      <dgm:spPr/>
    </dgm:pt>
    <dgm:pt modelId="{D6D5F94D-E869-4DA8-A218-F3C8BB72B022}" type="pres">
      <dgm:prSet presAssocID="{6BA0DA80-939D-45BF-919D-F663A4BE5F06}" presName="sibTrans" presStyleLbl="bgSibTrans2D1" presStyleIdx="7" presStyleCnt="8"/>
      <dgm:spPr/>
    </dgm:pt>
    <dgm:pt modelId="{BBAED6AD-6599-451A-92D3-783252D94B11}" type="pres">
      <dgm:prSet presAssocID="{B1E52160-736F-4F21-AD86-2128EAFFBA0C}" presName="compNode" presStyleCnt="0"/>
      <dgm:spPr/>
    </dgm:pt>
    <dgm:pt modelId="{38E5FD6E-5F2A-4BD8-BC63-BA370F0666DF}" type="pres">
      <dgm:prSet presAssocID="{B1E52160-736F-4F21-AD86-2128EAFFBA0C}" presName="dummyConnPt" presStyleCnt="0"/>
      <dgm:spPr/>
    </dgm:pt>
    <dgm:pt modelId="{39450242-6DBB-4337-8BE3-0AAD1ED8DCC8}" type="pres">
      <dgm:prSet presAssocID="{B1E52160-736F-4F21-AD86-2128EAFFBA0C}" presName="node" presStyleLbl="node1" presStyleIdx="8" presStyleCnt="9">
        <dgm:presLayoutVars>
          <dgm:bulletEnabled val="1"/>
        </dgm:presLayoutVars>
      </dgm:prSet>
      <dgm:spPr/>
    </dgm:pt>
  </dgm:ptLst>
  <dgm:cxnLst>
    <dgm:cxn modelId="{D4B81802-FAE8-48AC-ADEE-71B60344A671}" srcId="{3D2743E9-FA97-47AF-8167-F48BFCF00FE3}" destId="{42CA5167-AD44-4539-A73B-A8649A410993}" srcOrd="4" destOrd="0" parTransId="{05280981-36E6-4E09-9F31-090A4081B594}" sibTransId="{F1007CDE-6CBF-48DE-A7A0-6DA3895B99CF}"/>
    <dgm:cxn modelId="{2A4AC210-4D51-4CDA-99B7-7E59743DDF18}" type="presOf" srcId="{93E7E2AC-F290-4B2E-951B-B06EC1C29BED}" destId="{659F60C1-398D-4B4A-8669-A393E0BA5B92}" srcOrd="0" destOrd="0" presId="urn:microsoft.com/office/officeart/2005/8/layout/bProcess4"/>
    <dgm:cxn modelId="{60EEF712-BAF1-4EFA-8227-96F023F84855}" type="presOf" srcId="{AD784C90-7CD6-4C4C-8103-CBF332C955B6}" destId="{0AE0FBC6-8A93-4E42-BCFC-3BE4BD48C7A5}" srcOrd="0" destOrd="0" presId="urn:microsoft.com/office/officeart/2005/8/layout/bProcess4"/>
    <dgm:cxn modelId="{74D04224-9483-4CC9-B5F3-827CA39A16D6}" srcId="{3D2743E9-FA97-47AF-8167-F48BFCF00FE3}" destId="{7CDBFB5E-EAD4-4174-8252-5DCA11312A42}" srcOrd="2" destOrd="0" parTransId="{71E8E970-260B-4EBE-A10B-ABF65F6C7172}" sibTransId="{845C6A63-8C4F-4EE7-9B32-223E7652C79A}"/>
    <dgm:cxn modelId="{89CFEA36-411C-4508-89DE-6063294DFBC3}" type="presOf" srcId="{CAABEFA7-B095-4515-BD0E-317FDF277BEE}" destId="{ED48BBFD-31EE-4379-B555-13409F5C8DF3}" srcOrd="0" destOrd="0" presId="urn:microsoft.com/office/officeart/2005/8/layout/bProcess4"/>
    <dgm:cxn modelId="{4713423B-11A9-4D38-8D48-99C748D7CCBA}" srcId="{3D2743E9-FA97-47AF-8167-F48BFCF00FE3}" destId="{ECAFCCDA-B7DF-4CE4-848C-BA8C257E6DEC}" srcOrd="3" destOrd="0" parTransId="{8B3B01AB-0226-4E57-9A9B-D4B32ECDC578}" sibTransId="{5D07CDC6-DFD4-4E17-A998-52B70643E363}"/>
    <dgm:cxn modelId="{B37B753E-924F-4F77-9A0F-F2665BE409AD}" type="presOf" srcId="{C03F8FE0-883D-43BA-8E9C-259079030FEA}" destId="{9C205EE1-8531-4B0E-BAC9-CE2E0153AB48}" srcOrd="0" destOrd="0" presId="urn:microsoft.com/office/officeart/2005/8/layout/bProcess4"/>
    <dgm:cxn modelId="{C6354C40-F1B6-49D8-8448-5A2C83143F9B}" type="presOf" srcId="{845C6A63-8C4F-4EE7-9B32-223E7652C79A}" destId="{398F79AB-F688-4E3F-8E2C-C27DEF867BE5}" srcOrd="0" destOrd="0" presId="urn:microsoft.com/office/officeart/2005/8/layout/bProcess4"/>
    <dgm:cxn modelId="{FC598860-66C0-4E52-84BC-38242F03D025}" srcId="{3D2743E9-FA97-47AF-8167-F48BFCF00FE3}" destId="{ECD3E4D8-9864-46DB-815A-E2BB05ACBFA4}" srcOrd="6" destOrd="0" parTransId="{DE371588-5166-4B45-9F37-013EA5858526}" sibTransId="{38CEB360-8CF7-4C21-8AF6-1596D9363056}"/>
    <dgm:cxn modelId="{0A13466B-FBF0-4716-BC94-743E5CA063F0}" srcId="{3D2743E9-FA97-47AF-8167-F48BFCF00FE3}" destId="{388826DB-2D8F-4C9F-B0BD-89E70EC1E315}" srcOrd="5" destOrd="0" parTransId="{89B268D3-52BF-4A2A-9D1E-378B05552C46}" sibTransId="{93E7E2AC-F290-4B2E-951B-B06EC1C29BED}"/>
    <dgm:cxn modelId="{0BF97E52-2623-40EE-80AB-EE42BCDD90FE}" srcId="{3D2743E9-FA97-47AF-8167-F48BFCF00FE3}" destId="{C03F8FE0-883D-43BA-8E9C-259079030FEA}" srcOrd="1" destOrd="0" parTransId="{981602E5-D356-48A8-BD67-4D30897148EC}" sibTransId="{AD784C90-7CD6-4C4C-8103-CBF332C955B6}"/>
    <dgm:cxn modelId="{FE66E153-9ACD-474F-8063-DC08C631307A}" type="presOf" srcId="{6BA0DA80-939D-45BF-919D-F663A4BE5F06}" destId="{D6D5F94D-E869-4DA8-A218-F3C8BB72B022}" srcOrd="0" destOrd="0" presId="urn:microsoft.com/office/officeart/2005/8/layout/bProcess4"/>
    <dgm:cxn modelId="{D479F553-59DC-4685-9CC8-D1DA8CA1BDEF}" type="presOf" srcId="{388826DB-2D8F-4C9F-B0BD-89E70EC1E315}" destId="{5CE273C8-64D9-4C56-BA09-446AF4EA6C59}" srcOrd="0" destOrd="0" presId="urn:microsoft.com/office/officeart/2005/8/layout/bProcess4"/>
    <dgm:cxn modelId="{21558459-6E2C-4C30-B229-69DC9E9F4AC0}" type="presOf" srcId="{38CEB360-8CF7-4C21-8AF6-1596D9363056}" destId="{6D3DE903-228D-42AC-8116-502898CE9564}" srcOrd="0" destOrd="0" presId="urn:microsoft.com/office/officeart/2005/8/layout/bProcess4"/>
    <dgm:cxn modelId="{452A2682-0BD2-411F-8BB6-FE24B0D7BEBE}" type="presOf" srcId="{14BC5698-928E-4E3C-92C0-E37B7975BFFF}" destId="{5E3E588C-8103-48F4-860D-620860508F90}" srcOrd="0" destOrd="0" presId="urn:microsoft.com/office/officeart/2005/8/layout/bProcess4"/>
    <dgm:cxn modelId="{B3BDBC94-5573-44A9-8251-BF81D5192297}" type="presOf" srcId="{7CDBFB5E-EAD4-4174-8252-5DCA11312A42}" destId="{6C386DD3-6D79-4E59-907C-7B761872281B}" srcOrd="0" destOrd="0" presId="urn:microsoft.com/office/officeart/2005/8/layout/bProcess4"/>
    <dgm:cxn modelId="{4E96E09D-6427-46A1-9E24-03EBFAB88568}" type="presOf" srcId="{ECAFCCDA-B7DF-4CE4-848C-BA8C257E6DEC}" destId="{7B910F30-6391-4C9B-8363-C63F0CFCC1A0}" srcOrd="0" destOrd="0" presId="urn:microsoft.com/office/officeart/2005/8/layout/bProcess4"/>
    <dgm:cxn modelId="{2F237AB0-C583-4F97-93D5-7F7A86633036}" srcId="{3D2743E9-FA97-47AF-8167-F48BFCF00FE3}" destId="{14BC5698-928E-4E3C-92C0-E37B7975BFFF}" srcOrd="7" destOrd="0" parTransId="{D16DDF55-FD75-4AB5-B844-D47A6CB56901}" sibTransId="{6BA0DA80-939D-45BF-919D-F663A4BE5F06}"/>
    <dgm:cxn modelId="{0865F6B1-F150-4F9D-B177-CEBDC82C8C61}" type="presOf" srcId="{5D07CDC6-DFD4-4E17-A998-52B70643E363}" destId="{4FAC1C52-A36D-400E-818E-25DADE4C4391}" srcOrd="0" destOrd="0" presId="urn:microsoft.com/office/officeart/2005/8/layout/bProcess4"/>
    <dgm:cxn modelId="{0DBC1FB4-9A18-4CA2-87FB-61CB108D6B2A}" type="presOf" srcId="{B1E52160-736F-4F21-AD86-2128EAFFBA0C}" destId="{39450242-6DBB-4337-8BE3-0AAD1ED8DCC8}" srcOrd="0" destOrd="0" presId="urn:microsoft.com/office/officeart/2005/8/layout/bProcess4"/>
    <dgm:cxn modelId="{57A202B9-412D-456A-B118-8AA647A34B6C}" type="presOf" srcId="{42CA5167-AD44-4539-A73B-A8649A410993}" destId="{93B432C0-86B9-4B7A-915B-3BC82A5D8B82}" srcOrd="0" destOrd="0" presId="urn:microsoft.com/office/officeart/2005/8/layout/bProcess4"/>
    <dgm:cxn modelId="{2C4B1CBB-22F3-44CE-82FB-FD8845EE176C}" srcId="{3D2743E9-FA97-47AF-8167-F48BFCF00FE3}" destId="{B1E52160-736F-4F21-AD86-2128EAFFBA0C}" srcOrd="8" destOrd="0" parTransId="{AA47927C-1F3F-42FA-8F1F-5F78EFD93BF0}" sibTransId="{2294B76F-D234-4C0C-8545-11FDEA02545F}"/>
    <dgm:cxn modelId="{558F15CB-E32C-41CD-BFA6-AD9F316C23BD}" type="presOf" srcId="{F1007CDE-6CBF-48DE-A7A0-6DA3895B99CF}" destId="{30E36A72-0857-4242-B338-CB61E455BDD9}" srcOrd="0" destOrd="0" presId="urn:microsoft.com/office/officeart/2005/8/layout/bProcess4"/>
    <dgm:cxn modelId="{3A3322EA-C1D1-46B5-9FF3-9686A3B965DE}" type="presOf" srcId="{4E8FDCC4-DC62-4250-91E9-3BD2A82A071D}" destId="{17514CE2-A7DB-40D2-92A9-3B20F9CD1729}" srcOrd="0" destOrd="0" presId="urn:microsoft.com/office/officeart/2005/8/layout/bProcess4"/>
    <dgm:cxn modelId="{4B9751F2-4F11-4616-876E-CFC9182477EF}" type="presOf" srcId="{ECD3E4D8-9864-46DB-815A-E2BB05ACBFA4}" destId="{E4EDD041-FC91-4E34-80BF-E5C58A93BD28}" srcOrd="0" destOrd="0" presId="urn:microsoft.com/office/officeart/2005/8/layout/bProcess4"/>
    <dgm:cxn modelId="{88E1A0F8-8B08-4575-8DDC-D5819D34745A}" type="presOf" srcId="{3D2743E9-FA97-47AF-8167-F48BFCF00FE3}" destId="{A2D791BC-B7B8-4822-A499-5E47973027D5}" srcOrd="0" destOrd="0" presId="urn:microsoft.com/office/officeart/2005/8/layout/bProcess4"/>
    <dgm:cxn modelId="{4DCA31FB-06E8-4B5D-8D48-EF619C211DB2}" srcId="{3D2743E9-FA97-47AF-8167-F48BFCF00FE3}" destId="{4E8FDCC4-DC62-4250-91E9-3BD2A82A071D}" srcOrd="0" destOrd="0" parTransId="{7BED17EB-1543-4751-B041-60173214B4F1}" sibTransId="{CAABEFA7-B095-4515-BD0E-317FDF277BEE}"/>
    <dgm:cxn modelId="{60955D6C-3974-46ED-875A-96DF9134446E}" type="presParOf" srcId="{A2D791BC-B7B8-4822-A499-5E47973027D5}" destId="{96A6143D-6EA4-45E8-913F-36230DBB9007}" srcOrd="0" destOrd="0" presId="urn:microsoft.com/office/officeart/2005/8/layout/bProcess4"/>
    <dgm:cxn modelId="{003AD742-D286-485C-824B-EE822EF2ABD8}" type="presParOf" srcId="{96A6143D-6EA4-45E8-913F-36230DBB9007}" destId="{FFA7C227-4822-41AF-87C8-6CE86DEAF941}" srcOrd="0" destOrd="0" presId="urn:microsoft.com/office/officeart/2005/8/layout/bProcess4"/>
    <dgm:cxn modelId="{042F3E9A-468C-4225-A926-D4CD9B5B6886}" type="presParOf" srcId="{96A6143D-6EA4-45E8-913F-36230DBB9007}" destId="{17514CE2-A7DB-40D2-92A9-3B20F9CD1729}" srcOrd="1" destOrd="0" presId="urn:microsoft.com/office/officeart/2005/8/layout/bProcess4"/>
    <dgm:cxn modelId="{3D16C757-A6E3-4053-B69E-22CCBE748651}" type="presParOf" srcId="{A2D791BC-B7B8-4822-A499-5E47973027D5}" destId="{ED48BBFD-31EE-4379-B555-13409F5C8DF3}" srcOrd="1" destOrd="0" presId="urn:microsoft.com/office/officeart/2005/8/layout/bProcess4"/>
    <dgm:cxn modelId="{32BCB133-9F6E-4510-84B5-DFE422C65D05}" type="presParOf" srcId="{A2D791BC-B7B8-4822-A499-5E47973027D5}" destId="{DDF438A2-030C-4B56-9E5A-E70AB90CA8BA}" srcOrd="2" destOrd="0" presId="urn:microsoft.com/office/officeart/2005/8/layout/bProcess4"/>
    <dgm:cxn modelId="{522525AE-711A-4FD3-8FA1-5C037D0EDFD2}" type="presParOf" srcId="{DDF438A2-030C-4B56-9E5A-E70AB90CA8BA}" destId="{80EAA545-7242-487D-B67A-FA4F174F523C}" srcOrd="0" destOrd="0" presId="urn:microsoft.com/office/officeart/2005/8/layout/bProcess4"/>
    <dgm:cxn modelId="{8D16B5B9-E74F-40C4-A3F2-20164E4104E7}" type="presParOf" srcId="{DDF438A2-030C-4B56-9E5A-E70AB90CA8BA}" destId="{9C205EE1-8531-4B0E-BAC9-CE2E0153AB48}" srcOrd="1" destOrd="0" presId="urn:microsoft.com/office/officeart/2005/8/layout/bProcess4"/>
    <dgm:cxn modelId="{4F63FC74-48C1-4D0C-90CF-F45AB09E92DF}" type="presParOf" srcId="{A2D791BC-B7B8-4822-A499-5E47973027D5}" destId="{0AE0FBC6-8A93-4E42-BCFC-3BE4BD48C7A5}" srcOrd="3" destOrd="0" presId="urn:microsoft.com/office/officeart/2005/8/layout/bProcess4"/>
    <dgm:cxn modelId="{40CCF4B4-19B8-4FA9-8434-4DAD606D409E}" type="presParOf" srcId="{A2D791BC-B7B8-4822-A499-5E47973027D5}" destId="{69F30D29-5E3A-4906-A406-300E3F8F4773}" srcOrd="4" destOrd="0" presId="urn:microsoft.com/office/officeart/2005/8/layout/bProcess4"/>
    <dgm:cxn modelId="{DCEC371C-7D23-4CBC-AAAD-C35CE33C0601}" type="presParOf" srcId="{69F30D29-5E3A-4906-A406-300E3F8F4773}" destId="{ED78043D-A05A-4323-A1E2-735AC8337440}" srcOrd="0" destOrd="0" presId="urn:microsoft.com/office/officeart/2005/8/layout/bProcess4"/>
    <dgm:cxn modelId="{4303AFC5-E857-4AB7-B358-35C88FFD4856}" type="presParOf" srcId="{69F30D29-5E3A-4906-A406-300E3F8F4773}" destId="{6C386DD3-6D79-4E59-907C-7B761872281B}" srcOrd="1" destOrd="0" presId="urn:microsoft.com/office/officeart/2005/8/layout/bProcess4"/>
    <dgm:cxn modelId="{97F23784-06B5-496F-A5CB-BDD0FFBE12EC}" type="presParOf" srcId="{A2D791BC-B7B8-4822-A499-5E47973027D5}" destId="{398F79AB-F688-4E3F-8E2C-C27DEF867BE5}" srcOrd="5" destOrd="0" presId="urn:microsoft.com/office/officeart/2005/8/layout/bProcess4"/>
    <dgm:cxn modelId="{ED0A677B-2BCC-4F3F-A5AC-F4DCCED2469C}" type="presParOf" srcId="{A2D791BC-B7B8-4822-A499-5E47973027D5}" destId="{2F7A55F7-DD8F-4112-9090-FB8C6011DC59}" srcOrd="6" destOrd="0" presId="urn:microsoft.com/office/officeart/2005/8/layout/bProcess4"/>
    <dgm:cxn modelId="{C2FC4804-F144-4511-BD67-060495F8362C}" type="presParOf" srcId="{2F7A55F7-DD8F-4112-9090-FB8C6011DC59}" destId="{79BDC632-958B-4BDE-86FE-9E60B842100F}" srcOrd="0" destOrd="0" presId="urn:microsoft.com/office/officeart/2005/8/layout/bProcess4"/>
    <dgm:cxn modelId="{D6F1003D-DFBF-4A51-AD90-B68F1D056306}" type="presParOf" srcId="{2F7A55F7-DD8F-4112-9090-FB8C6011DC59}" destId="{7B910F30-6391-4C9B-8363-C63F0CFCC1A0}" srcOrd="1" destOrd="0" presId="urn:microsoft.com/office/officeart/2005/8/layout/bProcess4"/>
    <dgm:cxn modelId="{09FE4E2B-EA8A-4339-841C-806EA18556B4}" type="presParOf" srcId="{A2D791BC-B7B8-4822-A499-5E47973027D5}" destId="{4FAC1C52-A36D-400E-818E-25DADE4C4391}" srcOrd="7" destOrd="0" presId="urn:microsoft.com/office/officeart/2005/8/layout/bProcess4"/>
    <dgm:cxn modelId="{3E879CFE-74FB-47E4-9483-F014A748118F}" type="presParOf" srcId="{A2D791BC-B7B8-4822-A499-5E47973027D5}" destId="{3A5EA2DD-94A0-44CE-B7C5-A55E2C0AB3A1}" srcOrd="8" destOrd="0" presId="urn:microsoft.com/office/officeart/2005/8/layout/bProcess4"/>
    <dgm:cxn modelId="{DBC2FDA2-E330-4AED-ABB6-B8E52B9CE73F}" type="presParOf" srcId="{3A5EA2DD-94A0-44CE-B7C5-A55E2C0AB3A1}" destId="{4BFB31ED-227C-4FE9-9169-D16312A39737}" srcOrd="0" destOrd="0" presId="urn:microsoft.com/office/officeart/2005/8/layout/bProcess4"/>
    <dgm:cxn modelId="{8694C7D5-DCA5-48ED-B961-873B75842640}" type="presParOf" srcId="{3A5EA2DD-94A0-44CE-B7C5-A55E2C0AB3A1}" destId="{93B432C0-86B9-4B7A-915B-3BC82A5D8B82}" srcOrd="1" destOrd="0" presId="urn:microsoft.com/office/officeart/2005/8/layout/bProcess4"/>
    <dgm:cxn modelId="{35459BFE-A093-4656-BB41-388CF20B6C87}" type="presParOf" srcId="{A2D791BC-B7B8-4822-A499-5E47973027D5}" destId="{30E36A72-0857-4242-B338-CB61E455BDD9}" srcOrd="9" destOrd="0" presId="urn:microsoft.com/office/officeart/2005/8/layout/bProcess4"/>
    <dgm:cxn modelId="{8B5E9DAA-E095-4F26-A201-953D7762CAD2}" type="presParOf" srcId="{A2D791BC-B7B8-4822-A499-5E47973027D5}" destId="{DCA08EA1-3005-4BBD-8979-996FA2A1CE06}" srcOrd="10" destOrd="0" presId="urn:microsoft.com/office/officeart/2005/8/layout/bProcess4"/>
    <dgm:cxn modelId="{CEE90C28-78CF-46E6-9869-A71554B3CE04}" type="presParOf" srcId="{DCA08EA1-3005-4BBD-8979-996FA2A1CE06}" destId="{3B627B32-B970-4CFA-82D7-C2E8AC7A5EB1}" srcOrd="0" destOrd="0" presId="urn:microsoft.com/office/officeart/2005/8/layout/bProcess4"/>
    <dgm:cxn modelId="{0B3FFCC0-E4A7-4EAC-BA38-DAFD77DD2A6F}" type="presParOf" srcId="{DCA08EA1-3005-4BBD-8979-996FA2A1CE06}" destId="{5CE273C8-64D9-4C56-BA09-446AF4EA6C59}" srcOrd="1" destOrd="0" presId="urn:microsoft.com/office/officeart/2005/8/layout/bProcess4"/>
    <dgm:cxn modelId="{7BE34865-7CB2-4C05-9A33-8A376865E5E5}" type="presParOf" srcId="{A2D791BC-B7B8-4822-A499-5E47973027D5}" destId="{659F60C1-398D-4B4A-8669-A393E0BA5B92}" srcOrd="11" destOrd="0" presId="urn:microsoft.com/office/officeart/2005/8/layout/bProcess4"/>
    <dgm:cxn modelId="{F9FE54BF-EF32-4DE8-BA6C-3F6534E6DC7C}" type="presParOf" srcId="{A2D791BC-B7B8-4822-A499-5E47973027D5}" destId="{1EA411AF-DBFC-481F-9EAF-106F673090C2}" srcOrd="12" destOrd="0" presId="urn:microsoft.com/office/officeart/2005/8/layout/bProcess4"/>
    <dgm:cxn modelId="{CDE07192-AF8E-4CEC-9E8F-6DF03D6275E9}" type="presParOf" srcId="{1EA411AF-DBFC-481F-9EAF-106F673090C2}" destId="{6C526D3F-A9AB-4699-9144-E62DC8B9FE58}" srcOrd="0" destOrd="0" presId="urn:microsoft.com/office/officeart/2005/8/layout/bProcess4"/>
    <dgm:cxn modelId="{638826A3-74F0-4A4E-B596-16357ABA6F8E}" type="presParOf" srcId="{1EA411AF-DBFC-481F-9EAF-106F673090C2}" destId="{E4EDD041-FC91-4E34-80BF-E5C58A93BD28}" srcOrd="1" destOrd="0" presId="urn:microsoft.com/office/officeart/2005/8/layout/bProcess4"/>
    <dgm:cxn modelId="{5B8AD0B2-547B-4B81-B08F-5A8C8E833EDD}" type="presParOf" srcId="{A2D791BC-B7B8-4822-A499-5E47973027D5}" destId="{6D3DE903-228D-42AC-8116-502898CE9564}" srcOrd="13" destOrd="0" presId="urn:microsoft.com/office/officeart/2005/8/layout/bProcess4"/>
    <dgm:cxn modelId="{5F17CB25-82B7-4F68-97A1-C12353FF0CA9}" type="presParOf" srcId="{A2D791BC-B7B8-4822-A499-5E47973027D5}" destId="{3D3AEFC2-BDF8-48D4-A15E-D47CE5A025D3}" srcOrd="14" destOrd="0" presId="urn:microsoft.com/office/officeart/2005/8/layout/bProcess4"/>
    <dgm:cxn modelId="{23E27B08-D991-43BB-969F-B9035B0F8A03}" type="presParOf" srcId="{3D3AEFC2-BDF8-48D4-A15E-D47CE5A025D3}" destId="{C26BC628-B704-4848-A2AF-0E0E83C58509}" srcOrd="0" destOrd="0" presId="urn:microsoft.com/office/officeart/2005/8/layout/bProcess4"/>
    <dgm:cxn modelId="{86910146-86B2-4CC9-8C40-E12E7583AAB2}" type="presParOf" srcId="{3D3AEFC2-BDF8-48D4-A15E-D47CE5A025D3}" destId="{5E3E588C-8103-48F4-860D-620860508F90}" srcOrd="1" destOrd="0" presId="urn:microsoft.com/office/officeart/2005/8/layout/bProcess4"/>
    <dgm:cxn modelId="{4147F3C6-73F0-4B2B-9717-D8F43F3A7F37}" type="presParOf" srcId="{A2D791BC-B7B8-4822-A499-5E47973027D5}" destId="{D6D5F94D-E869-4DA8-A218-F3C8BB72B022}" srcOrd="15" destOrd="0" presId="urn:microsoft.com/office/officeart/2005/8/layout/bProcess4"/>
    <dgm:cxn modelId="{1AF10D0E-7531-472D-B260-AB26C39F2054}" type="presParOf" srcId="{A2D791BC-B7B8-4822-A499-5E47973027D5}" destId="{BBAED6AD-6599-451A-92D3-783252D94B11}" srcOrd="16" destOrd="0" presId="urn:microsoft.com/office/officeart/2005/8/layout/bProcess4"/>
    <dgm:cxn modelId="{A9EA1AB2-EE72-4EE9-B9CB-234EFD2B26B4}" type="presParOf" srcId="{BBAED6AD-6599-451A-92D3-783252D94B11}" destId="{38E5FD6E-5F2A-4BD8-BC63-BA370F0666DF}" srcOrd="0" destOrd="0" presId="urn:microsoft.com/office/officeart/2005/8/layout/bProcess4"/>
    <dgm:cxn modelId="{E9A44212-B420-472F-B920-19EC0C327E1E}" type="presParOf" srcId="{BBAED6AD-6599-451A-92D3-783252D94B11}" destId="{39450242-6DBB-4337-8BE3-0AAD1ED8DCC8}"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4FDDC6-B1C6-42CD-9886-7AF0712ACC44}"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S"/>
        </a:p>
      </dgm:t>
    </dgm:pt>
    <dgm:pt modelId="{14F28B4A-E523-4331-A8D3-530F1BCEEC35}">
      <dgm:prSet phldrT="[Texto]"/>
      <dgm:spPr/>
      <dgm:t>
        <a:bodyPr/>
        <a:lstStyle/>
        <a:p>
          <a:r>
            <a:rPr lang="es-MX" dirty="0"/>
            <a:t>Educación  Centrada en la Escuela</a:t>
          </a:r>
          <a:endParaRPr lang="es-ES" dirty="0"/>
        </a:p>
      </dgm:t>
    </dgm:pt>
    <dgm:pt modelId="{BDFF7ABD-71FD-4D66-A219-AEC52558959A}" type="parTrans" cxnId="{E63B3563-579B-44F4-82C7-590FB58D3935}">
      <dgm:prSet/>
      <dgm:spPr/>
      <dgm:t>
        <a:bodyPr/>
        <a:lstStyle/>
        <a:p>
          <a:endParaRPr lang="es-ES"/>
        </a:p>
      </dgm:t>
    </dgm:pt>
    <dgm:pt modelId="{0238228A-1126-4C71-A619-D210417C9E5C}" type="sibTrans" cxnId="{E63B3563-579B-44F4-82C7-590FB58D3935}">
      <dgm:prSet/>
      <dgm:spPr/>
      <dgm:t>
        <a:bodyPr/>
        <a:lstStyle/>
        <a:p>
          <a:endParaRPr lang="es-ES"/>
        </a:p>
      </dgm:t>
    </dgm:pt>
    <dgm:pt modelId="{C5A7AEA3-8294-46B1-9700-9A786D7DC743}">
      <dgm:prSet phldrT="[Texto]"/>
      <dgm:spPr/>
      <dgm:t>
        <a:bodyPr/>
        <a:lstStyle/>
        <a:p>
          <a:r>
            <a:rPr lang="es-MX" dirty="0"/>
            <a:t>Aprender a Aprender</a:t>
          </a:r>
          <a:endParaRPr lang="es-ES" dirty="0"/>
        </a:p>
      </dgm:t>
    </dgm:pt>
    <dgm:pt modelId="{38798282-1AE0-4256-B42C-457763AA293D}" type="parTrans" cxnId="{99D6E702-7429-471B-9C41-480D54AC7100}">
      <dgm:prSet/>
      <dgm:spPr/>
      <dgm:t>
        <a:bodyPr/>
        <a:lstStyle/>
        <a:p>
          <a:endParaRPr lang="es-ES"/>
        </a:p>
      </dgm:t>
    </dgm:pt>
    <dgm:pt modelId="{CA1FD479-0B50-4B6F-94BE-314B9FF95477}" type="sibTrans" cxnId="{99D6E702-7429-471B-9C41-480D54AC7100}">
      <dgm:prSet/>
      <dgm:spPr/>
      <dgm:t>
        <a:bodyPr/>
        <a:lstStyle/>
        <a:p>
          <a:endParaRPr lang="es-ES"/>
        </a:p>
      </dgm:t>
    </dgm:pt>
    <dgm:pt modelId="{F3E08F37-5EDC-453F-AF26-BE3952CB711F}">
      <dgm:prSet phldrT="[Texto]"/>
      <dgm:spPr/>
      <dgm:t>
        <a:bodyPr/>
        <a:lstStyle/>
        <a:p>
          <a:r>
            <a:rPr lang="es-MX" dirty="0"/>
            <a:t>El Estudiante como Elemento Fundamental del Aprendizaje</a:t>
          </a:r>
          <a:endParaRPr lang="es-ES" dirty="0"/>
        </a:p>
      </dgm:t>
    </dgm:pt>
    <dgm:pt modelId="{6C529336-3F3B-4A5F-B2E4-C1281221F22A}" type="parTrans" cxnId="{53D8D58A-2DEC-480C-8A65-FC8B1BAFBC04}">
      <dgm:prSet/>
      <dgm:spPr/>
      <dgm:t>
        <a:bodyPr/>
        <a:lstStyle/>
        <a:p>
          <a:endParaRPr lang="es-ES"/>
        </a:p>
      </dgm:t>
    </dgm:pt>
    <dgm:pt modelId="{118F91F3-813A-4211-9211-EACA9EF14BC1}" type="sibTrans" cxnId="{53D8D58A-2DEC-480C-8A65-FC8B1BAFBC04}">
      <dgm:prSet/>
      <dgm:spPr/>
      <dgm:t>
        <a:bodyPr/>
        <a:lstStyle/>
        <a:p>
          <a:endParaRPr lang="es-ES"/>
        </a:p>
      </dgm:t>
    </dgm:pt>
    <dgm:pt modelId="{997FAD6B-DECC-4EC0-8AB0-1F913B0D802B}">
      <dgm:prSet phldrT="[Texto]"/>
      <dgm:spPr/>
      <dgm:t>
        <a:bodyPr/>
        <a:lstStyle/>
        <a:p>
          <a:r>
            <a:rPr lang="es-MX" dirty="0"/>
            <a:t>Aprendizaje Significativo</a:t>
          </a:r>
          <a:endParaRPr lang="es-ES" dirty="0"/>
        </a:p>
      </dgm:t>
    </dgm:pt>
    <dgm:pt modelId="{7C1F8D2F-4066-4C28-8E09-B10649BA0CBE}" type="parTrans" cxnId="{9BCAECAD-C6BC-48DE-8A7D-E6BDB6111AB7}">
      <dgm:prSet/>
      <dgm:spPr/>
      <dgm:t>
        <a:bodyPr/>
        <a:lstStyle/>
        <a:p>
          <a:endParaRPr lang="es-ES"/>
        </a:p>
      </dgm:t>
    </dgm:pt>
    <dgm:pt modelId="{EE81E0D1-AC19-4CB4-B41C-DAAAD84CA801}" type="sibTrans" cxnId="{9BCAECAD-C6BC-48DE-8A7D-E6BDB6111AB7}">
      <dgm:prSet/>
      <dgm:spPr/>
      <dgm:t>
        <a:bodyPr/>
        <a:lstStyle/>
        <a:p>
          <a:endParaRPr lang="es-ES"/>
        </a:p>
      </dgm:t>
    </dgm:pt>
    <dgm:pt modelId="{7CFAD5B9-9845-4919-BCBA-B1DABE9A629A}">
      <dgm:prSet phldrT="[Texto]"/>
      <dgm:spPr/>
      <dgm:t>
        <a:bodyPr/>
        <a:lstStyle/>
        <a:p>
          <a:r>
            <a:rPr lang="es-MX" dirty="0"/>
            <a:t>Currículo Flexible</a:t>
          </a:r>
          <a:endParaRPr lang="es-ES" dirty="0"/>
        </a:p>
      </dgm:t>
    </dgm:pt>
    <dgm:pt modelId="{1F24289D-056F-4EFA-8D01-4F0D8C087F6A}" type="parTrans" cxnId="{DFC06962-E2FB-4C0C-A1C2-62E4D9178AA6}">
      <dgm:prSet/>
      <dgm:spPr/>
      <dgm:t>
        <a:bodyPr/>
        <a:lstStyle/>
        <a:p>
          <a:endParaRPr lang="es-ES"/>
        </a:p>
      </dgm:t>
    </dgm:pt>
    <dgm:pt modelId="{E47A62EB-07B9-4809-B91A-63C4588C4AD7}" type="sibTrans" cxnId="{DFC06962-E2FB-4C0C-A1C2-62E4D9178AA6}">
      <dgm:prSet/>
      <dgm:spPr/>
      <dgm:t>
        <a:bodyPr/>
        <a:lstStyle/>
        <a:p>
          <a:endParaRPr lang="es-ES"/>
        </a:p>
      </dgm:t>
    </dgm:pt>
    <dgm:pt modelId="{4D8B3BB8-31CB-4097-A27A-1E9AD10E7873}">
      <dgm:prSet phldrT="[Texto]"/>
      <dgm:spPr/>
      <dgm:t>
        <a:bodyPr/>
        <a:lstStyle/>
        <a:p>
          <a:r>
            <a:rPr lang="es-MX" dirty="0"/>
            <a:t>Dinamizar el Trabajo del Aula</a:t>
          </a:r>
          <a:endParaRPr lang="es-ES" dirty="0"/>
        </a:p>
      </dgm:t>
    </dgm:pt>
    <dgm:pt modelId="{9E116812-8F0E-47D3-AAEA-0C4403ECCBC1}" type="parTrans" cxnId="{89B3D284-57DD-49FD-8D50-81D0A80CBEA8}">
      <dgm:prSet/>
      <dgm:spPr/>
      <dgm:t>
        <a:bodyPr/>
        <a:lstStyle/>
        <a:p>
          <a:endParaRPr lang="es-ES"/>
        </a:p>
      </dgm:t>
    </dgm:pt>
    <dgm:pt modelId="{80A4BD31-43F8-49AB-8072-EE15E19BE507}" type="sibTrans" cxnId="{89B3D284-57DD-49FD-8D50-81D0A80CBEA8}">
      <dgm:prSet/>
      <dgm:spPr/>
      <dgm:t>
        <a:bodyPr/>
        <a:lstStyle/>
        <a:p>
          <a:endParaRPr lang="es-ES"/>
        </a:p>
      </dgm:t>
    </dgm:pt>
    <dgm:pt modelId="{6772BCCB-70DB-4258-934A-568FD4BE5F0E}" type="pres">
      <dgm:prSet presAssocID="{E54FDDC6-B1C6-42CD-9886-7AF0712ACC44}" presName="Name0" presStyleCnt="0">
        <dgm:presLayoutVars>
          <dgm:dir/>
          <dgm:resizeHandles val="exact"/>
        </dgm:presLayoutVars>
      </dgm:prSet>
      <dgm:spPr/>
    </dgm:pt>
    <dgm:pt modelId="{80696534-1777-445B-A798-4ACA38ADFE24}" type="pres">
      <dgm:prSet presAssocID="{14F28B4A-E523-4331-A8D3-530F1BCEEC35}" presName="composite" presStyleCnt="0"/>
      <dgm:spPr/>
    </dgm:pt>
    <dgm:pt modelId="{ABB2E4D6-AC88-4BB0-9163-3E4F781ED113}" type="pres">
      <dgm:prSet presAssocID="{14F28B4A-E523-4331-A8D3-530F1BCEEC35}" presName="rect1" presStyleLbl="trAlignAcc1" presStyleIdx="0" presStyleCnt="6">
        <dgm:presLayoutVars>
          <dgm:bulletEnabled val="1"/>
        </dgm:presLayoutVars>
      </dgm:prSet>
      <dgm:spPr/>
    </dgm:pt>
    <dgm:pt modelId="{AC8168D5-EBF1-4DEA-93EA-684EF889134F}" type="pres">
      <dgm:prSet presAssocID="{14F28B4A-E523-4331-A8D3-530F1BCEEC35}" presName="rect2"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179000" r="-179000"/>
          </a:stretch>
        </a:blipFill>
      </dgm:spPr>
    </dgm:pt>
    <dgm:pt modelId="{1583017F-0F6D-4A22-B9C4-0F712E1CAA67}" type="pres">
      <dgm:prSet presAssocID="{0238228A-1126-4C71-A619-D210417C9E5C}" presName="sibTrans" presStyleCnt="0"/>
      <dgm:spPr/>
    </dgm:pt>
    <dgm:pt modelId="{F3809FCB-4F7B-4062-A6B2-79136A84DB33}" type="pres">
      <dgm:prSet presAssocID="{C5A7AEA3-8294-46B1-9700-9A786D7DC743}" presName="composite" presStyleCnt="0"/>
      <dgm:spPr/>
    </dgm:pt>
    <dgm:pt modelId="{47B4FB75-0E99-448B-BF33-C2CE751C996C}" type="pres">
      <dgm:prSet presAssocID="{C5A7AEA3-8294-46B1-9700-9A786D7DC743}" presName="rect1" presStyleLbl="trAlignAcc1" presStyleIdx="1" presStyleCnt="6">
        <dgm:presLayoutVars>
          <dgm:bulletEnabled val="1"/>
        </dgm:presLayoutVars>
      </dgm:prSet>
      <dgm:spPr/>
    </dgm:pt>
    <dgm:pt modelId="{6607F6CE-8DBE-4F82-BC7B-C57276B15B77}" type="pres">
      <dgm:prSet presAssocID="{C5A7AEA3-8294-46B1-9700-9A786D7DC743}" presName="rect2" presStyleLbl="fgImgPlac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99000" r="-99000"/>
          </a:stretch>
        </a:blipFill>
      </dgm:spPr>
    </dgm:pt>
    <dgm:pt modelId="{17ACC124-AF0F-4285-B624-F737423BD48F}" type="pres">
      <dgm:prSet presAssocID="{CA1FD479-0B50-4B6F-94BE-314B9FF95477}" presName="sibTrans" presStyleCnt="0"/>
      <dgm:spPr/>
    </dgm:pt>
    <dgm:pt modelId="{228857C0-4172-41FF-85C6-CE13C8DD8744}" type="pres">
      <dgm:prSet presAssocID="{F3E08F37-5EDC-453F-AF26-BE3952CB711F}" presName="composite" presStyleCnt="0"/>
      <dgm:spPr/>
    </dgm:pt>
    <dgm:pt modelId="{59263FAC-7CBC-4684-95F1-DAE36D0092DD}" type="pres">
      <dgm:prSet presAssocID="{F3E08F37-5EDC-453F-AF26-BE3952CB711F}" presName="rect1" presStyleLbl="trAlignAcc1" presStyleIdx="2" presStyleCnt="6">
        <dgm:presLayoutVars>
          <dgm:bulletEnabled val="1"/>
        </dgm:presLayoutVars>
      </dgm:prSet>
      <dgm:spPr/>
    </dgm:pt>
    <dgm:pt modelId="{24CB62EA-DB01-48A8-9A58-19E50E09BC14}" type="pres">
      <dgm:prSet presAssocID="{F3E08F37-5EDC-453F-AF26-BE3952CB711F}" presName="rect2"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62000" r="-62000"/>
          </a:stretch>
        </a:blipFill>
      </dgm:spPr>
    </dgm:pt>
    <dgm:pt modelId="{C9B49F46-0DD8-4BD0-B1F5-009AEE1CBE01}" type="pres">
      <dgm:prSet presAssocID="{118F91F3-813A-4211-9211-EACA9EF14BC1}" presName="sibTrans" presStyleCnt="0"/>
      <dgm:spPr/>
    </dgm:pt>
    <dgm:pt modelId="{8710198C-DECA-4285-805C-24BA90A4411E}" type="pres">
      <dgm:prSet presAssocID="{997FAD6B-DECC-4EC0-8AB0-1F913B0D802B}" presName="composite" presStyleCnt="0"/>
      <dgm:spPr/>
    </dgm:pt>
    <dgm:pt modelId="{127DCCEE-ECB4-440D-AE2E-C01A2B7A6816}" type="pres">
      <dgm:prSet presAssocID="{997FAD6B-DECC-4EC0-8AB0-1F913B0D802B}" presName="rect1" presStyleLbl="trAlignAcc1" presStyleIdx="3" presStyleCnt="6">
        <dgm:presLayoutVars>
          <dgm:bulletEnabled val="1"/>
        </dgm:presLayoutVars>
      </dgm:prSet>
      <dgm:spPr/>
    </dgm:pt>
    <dgm:pt modelId="{245FE1A7-9D4E-4FEA-AC53-70244D69DB30}" type="pres">
      <dgm:prSet presAssocID="{997FAD6B-DECC-4EC0-8AB0-1F913B0D802B}" presName="rect2" presStyleLbl="fgImgPlace1"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50000" r="-50000"/>
          </a:stretch>
        </a:blipFill>
      </dgm:spPr>
    </dgm:pt>
    <dgm:pt modelId="{F814F404-89AE-4449-BEF6-92EE2C2B0D5C}" type="pres">
      <dgm:prSet presAssocID="{EE81E0D1-AC19-4CB4-B41C-DAAAD84CA801}" presName="sibTrans" presStyleCnt="0"/>
      <dgm:spPr/>
    </dgm:pt>
    <dgm:pt modelId="{01CFE585-1305-472E-BDB9-43055ABA83F2}" type="pres">
      <dgm:prSet presAssocID="{7CFAD5B9-9845-4919-BCBA-B1DABE9A629A}" presName="composite" presStyleCnt="0"/>
      <dgm:spPr/>
    </dgm:pt>
    <dgm:pt modelId="{72CCB484-B9CC-4961-9722-D3BA6AD055CA}" type="pres">
      <dgm:prSet presAssocID="{7CFAD5B9-9845-4919-BCBA-B1DABE9A629A}" presName="rect1" presStyleLbl="trAlignAcc1" presStyleIdx="4" presStyleCnt="6">
        <dgm:presLayoutVars>
          <dgm:bulletEnabled val="1"/>
        </dgm:presLayoutVars>
      </dgm:prSet>
      <dgm:spPr/>
    </dgm:pt>
    <dgm:pt modelId="{8BDDBC75-2C01-4D82-A7F3-455A9B0C012B}" type="pres">
      <dgm:prSet presAssocID="{7CFAD5B9-9845-4919-BCBA-B1DABE9A629A}" presName="rect2" presStyleLbl="fgImgPlace1" presStyleIdx="4"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50000" r="-50000"/>
          </a:stretch>
        </a:blipFill>
      </dgm:spPr>
    </dgm:pt>
    <dgm:pt modelId="{A456449B-1561-47F1-B524-B0E441BE240C}" type="pres">
      <dgm:prSet presAssocID="{E47A62EB-07B9-4809-B91A-63C4588C4AD7}" presName="sibTrans" presStyleCnt="0"/>
      <dgm:spPr/>
    </dgm:pt>
    <dgm:pt modelId="{9972BD4B-A277-466A-84A9-8C6FA0C65942}" type="pres">
      <dgm:prSet presAssocID="{4D8B3BB8-31CB-4097-A27A-1E9AD10E7873}" presName="composite" presStyleCnt="0"/>
      <dgm:spPr/>
    </dgm:pt>
    <dgm:pt modelId="{17542D1D-25D2-4786-8EFB-0C90EEFDFD2E}" type="pres">
      <dgm:prSet presAssocID="{4D8B3BB8-31CB-4097-A27A-1E9AD10E7873}" presName="rect1" presStyleLbl="trAlignAcc1" presStyleIdx="5" presStyleCnt="6">
        <dgm:presLayoutVars>
          <dgm:bulletEnabled val="1"/>
        </dgm:presLayoutVars>
      </dgm:prSet>
      <dgm:spPr/>
    </dgm:pt>
    <dgm:pt modelId="{2CD9757B-DBDC-4FFF-8FDF-DD13E01EDEF3}" type="pres">
      <dgm:prSet presAssocID="{4D8B3BB8-31CB-4097-A27A-1E9AD10E7873}" presName="rect2"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50000" r="-50000"/>
          </a:stretch>
        </a:blipFill>
      </dgm:spPr>
    </dgm:pt>
  </dgm:ptLst>
  <dgm:cxnLst>
    <dgm:cxn modelId="{99D6E702-7429-471B-9C41-480D54AC7100}" srcId="{E54FDDC6-B1C6-42CD-9886-7AF0712ACC44}" destId="{C5A7AEA3-8294-46B1-9700-9A786D7DC743}" srcOrd="1" destOrd="0" parTransId="{38798282-1AE0-4256-B42C-457763AA293D}" sibTransId="{CA1FD479-0B50-4B6F-94BE-314B9FF95477}"/>
    <dgm:cxn modelId="{3EDC7E08-17C7-466D-AEFD-44E373694A46}" type="presOf" srcId="{E54FDDC6-B1C6-42CD-9886-7AF0712ACC44}" destId="{6772BCCB-70DB-4258-934A-568FD4BE5F0E}" srcOrd="0" destOrd="0" presId="urn:microsoft.com/office/officeart/2008/layout/PictureStrips"/>
    <dgm:cxn modelId="{7167BD20-1660-4531-90D9-3F842B7994E5}" type="presOf" srcId="{F3E08F37-5EDC-453F-AF26-BE3952CB711F}" destId="{59263FAC-7CBC-4684-95F1-DAE36D0092DD}" srcOrd="0" destOrd="0" presId="urn:microsoft.com/office/officeart/2008/layout/PictureStrips"/>
    <dgm:cxn modelId="{21FACE37-09FA-4AE0-A5EB-375FB8F0CED6}" type="presOf" srcId="{14F28B4A-E523-4331-A8D3-530F1BCEEC35}" destId="{ABB2E4D6-AC88-4BB0-9163-3E4F781ED113}" srcOrd="0" destOrd="0" presId="urn:microsoft.com/office/officeart/2008/layout/PictureStrips"/>
    <dgm:cxn modelId="{DFC06962-E2FB-4C0C-A1C2-62E4D9178AA6}" srcId="{E54FDDC6-B1C6-42CD-9886-7AF0712ACC44}" destId="{7CFAD5B9-9845-4919-BCBA-B1DABE9A629A}" srcOrd="4" destOrd="0" parTransId="{1F24289D-056F-4EFA-8D01-4F0D8C087F6A}" sibTransId="{E47A62EB-07B9-4809-B91A-63C4588C4AD7}"/>
    <dgm:cxn modelId="{68C7F742-1814-4910-B1FE-CD79D22081C8}" type="presOf" srcId="{7CFAD5B9-9845-4919-BCBA-B1DABE9A629A}" destId="{72CCB484-B9CC-4961-9722-D3BA6AD055CA}" srcOrd="0" destOrd="0" presId="urn:microsoft.com/office/officeart/2008/layout/PictureStrips"/>
    <dgm:cxn modelId="{E63B3563-579B-44F4-82C7-590FB58D3935}" srcId="{E54FDDC6-B1C6-42CD-9886-7AF0712ACC44}" destId="{14F28B4A-E523-4331-A8D3-530F1BCEEC35}" srcOrd="0" destOrd="0" parTransId="{BDFF7ABD-71FD-4D66-A219-AEC52558959A}" sibTransId="{0238228A-1126-4C71-A619-D210417C9E5C}"/>
    <dgm:cxn modelId="{13717A67-D4C6-4E2B-B1C9-14F1362B5F84}" type="presOf" srcId="{4D8B3BB8-31CB-4097-A27A-1E9AD10E7873}" destId="{17542D1D-25D2-4786-8EFB-0C90EEFDFD2E}" srcOrd="0" destOrd="0" presId="urn:microsoft.com/office/officeart/2008/layout/PictureStrips"/>
    <dgm:cxn modelId="{89B3D284-57DD-49FD-8D50-81D0A80CBEA8}" srcId="{E54FDDC6-B1C6-42CD-9886-7AF0712ACC44}" destId="{4D8B3BB8-31CB-4097-A27A-1E9AD10E7873}" srcOrd="5" destOrd="0" parTransId="{9E116812-8F0E-47D3-AAEA-0C4403ECCBC1}" sibTransId="{80A4BD31-43F8-49AB-8072-EE15E19BE507}"/>
    <dgm:cxn modelId="{4F8FB085-477B-4EAB-B12F-2E70A0426A27}" type="presOf" srcId="{997FAD6B-DECC-4EC0-8AB0-1F913B0D802B}" destId="{127DCCEE-ECB4-440D-AE2E-C01A2B7A6816}" srcOrd="0" destOrd="0" presId="urn:microsoft.com/office/officeart/2008/layout/PictureStrips"/>
    <dgm:cxn modelId="{53D8D58A-2DEC-480C-8A65-FC8B1BAFBC04}" srcId="{E54FDDC6-B1C6-42CD-9886-7AF0712ACC44}" destId="{F3E08F37-5EDC-453F-AF26-BE3952CB711F}" srcOrd="2" destOrd="0" parTransId="{6C529336-3F3B-4A5F-B2E4-C1281221F22A}" sibTransId="{118F91F3-813A-4211-9211-EACA9EF14BC1}"/>
    <dgm:cxn modelId="{168E569D-6F8C-436D-B006-6E946139DE44}" type="presOf" srcId="{C5A7AEA3-8294-46B1-9700-9A786D7DC743}" destId="{47B4FB75-0E99-448B-BF33-C2CE751C996C}" srcOrd="0" destOrd="0" presId="urn:microsoft.com/office/officeart/2008/layout/PictureStrips"/>
    <dgm:cxn modelId="{9BCAECAD-C6BC-48DE-8A7D-E6BDB6111AB7}" srcId="{E54FDDC6-B1C6-42CD-9886-7AF0712ACC44}" destId="{997FAD6B-DECC-4EC0-8AB0-1F913B0D802B}" srcOrd="3" destOrd="0" parTransId="{7C1F8D2F-4066-4C28-8E09-B10649BA0CBE}" sibTransId="{EE81E0D1-AC19-4CB4-B41C-DAAAD84CA801}"/>
    <dgm:cxn modelId="{6F0F3120-70A9-4F9E-A057-BCD661C7D9AC}" type="presParOf" srcId="{6772BCCB-70DB-4258-934A-568FD4BE5F0E}" destId="{80696534-1777-445B-A798-4ACA38ADFE24}" srcOrd="0" destOrd="0" presId="urn:microsoft.com/office/officeart/2008/layout/PictureStrips"/>
    <dgm:cxn modelId="{5E10988A-765C-4680-9A99-FB961CE13CD0}" type="presParOf" srcId="{80696534-1777-445B-A798-4ACA38ADFE24}" destId="{ABB2E4D6-AC88-4BB0-9163-3E4F781ED113}" srcOrd="0" destOrd="0" presId="urn:microsoft.com/office/officeart/2008/layout/PictureStrips"/>
    <dgm:cxn modelId="{E3308D45-73C7-4D6F-8FC1-1BE8FAAA7BED}" type="presParOf" srcId="{80696534-1777-445B-A798-4ACA38ADFE24}" destId="{AC8168D5-EBF1-4DEA-93EA-684EF889134F}" srcOrd="1" destOrd="0" presId="urn:microsoft.com/office/officeart/2008/layout/PictureStrips"/>
    <dgm:cxn modelId="{CC784B37-555A-45D9-BE4F-6FAE35176EED}" type="presParOf" srcId="{6772BCCB-70DB-4258-934A-568FD4BE5F0E}" destId="{1583017F-0F6D-4A22-B9C4-0F712E1CAA67}" srcOrd="1" destOrd="0" presId="urn:microsoft.com/office/officeart/2008/layout/PictureStrips"/>
    <dgm:cxn modelId="{A57E7C88-C401-4738-B87F-2EADCE6479B5}" type="presParOf" srcId="{6772BCCB-70DB-4258-934A-568FD4BE5F0E}" destId="{F3809FCB-4F7B-4062-A6B2-79136A84DB33}" srcOrd="2" destOrd="0" presId="urn:microsoft.com/office/officeart/2008/layout/PictureStrips"/>
    <dgm:cxn modelId="{3801ED0A-E2EA-4FE4-8668-1FABF9C8C682}" type="presParOf" srcId="{F3809FCB-4F7B-4062-A6B2-79136A84DB33}" destId="{47B4FB75-0E99-448B-BF33-C2CE751C996C}" srcOrd="0" destOrd="0" presId="urn:microsoft.com/office/officeart/2008/layout/PictureStrips"/>
    <dgm:cxn modelId="{71D7124D-25C2-4DCE-9947-4C9493D7F6B4}" type="presParOf" srcId="{F3809FCB-4F7B-4062-A6B2-79136A84DB33}" destId="{6607F6CE-8DBE-4F82-BC7B-C57276B15B77}" srcOrd="1" destOrd="0" presId="urn:microsoft.com/office/officeart/2008/layout/PictureStrips"/>
    <dgm:cxn modelId="{C73C77E5-D5C5-4F92-BF9E-B1C78D0C82CA}" type="presParOf" srcId="{6772BCCB-70DB-4258-934A-568FD4BE5F0E}" destId="{17ACC124-AF0F-4285-B624-F737423BD48F}" srcOrd="3" destOrd="0" presId="urn:microsoft.com/office/officeart/2008/layout/PictureStrips"/>
    <dgm:cxn modelId="{770912E1-B4E9-42A7-8ABB-9191B4FB2205}" type="presParOf" srcId="{6772BCCB-70DB-4258-934A-568FD4BE5F0E}" destId="{228857C0-4172-41FF-85C6-CE13C8DD8744}" srcOrd="4" destOrd="0" presId="urn:microsoft.com/office/officeart/2008/layout/PictureStrips"/>
    <dgm:cxn modelId="{5E1F0514-1BA3-44CC-B1B5-FFCAF1DC7BD7}" type="presParOf" srcId="{228857C0-4172-41FF-85C6-CE13C8DD8744}" destId="{59263FAC-7CBC-4684-95F1-DAE36D0092DD}" srcOrd="0" destOrd="0" presId="urn:microsoft.com/office/officeart/2008/layout/PictureStrips"/>
    <dgm:cxn modelId="{4F1AF7B5-8B4A-4452-81B9-096459BF3D90}" type="presParOf" srcId="{228857C0-4172-41FF-85C6-CE13C8DD8744}" destId="{24CB62EA-DB01-48A8-9A58-19E50E09BC14}" srcOrd="1" destOrd="0" presId="urn:microsoft.com/office/officeart/2008/layout/PictureStrips"/>
    <dgm:cxn modelId="{CDAB086E-D103-4543-A27A-0A66D0672208}" type="presParOf" srcId="{6772BCCB-70DB-4258-934A-568FD4BE5F0E}" destId="{C9B49F46-0DD8-4BD0-B1F5-009AEE1CBE01}" srcOrd="5" destOrd="0" presId="urn:microsoft.com/office/officeart/2008/layout/PictureStrips"/>
    <dgm:cxn modelId="{F687C828-A4B9-4658-AD72-E31F4D8EF63D}" type="presParOf" srcId="{6772BCCB-70DB-4258-934A-568FD4BE5F0E}" destId="{8710198C-DECA-4285-805C-24BA90A4411E}" srcOrd="6" destOrd="0" presId="urn:microsoft.com/office/officeart/2008/layout/PictureStrips"/>
    <dgm:cxn modelId="{D325CA66-7CE4-4CFD-A576-46FC5004D2CD}" type="presParOf" srcId="{8710198C-DECA-4285-805C-24BA90A4411E}" destId="{127DCCEE-ECB4-440D-AE2E-C01A2B7A6816}" srcOrd="0" destOrd="0" presId="urn:microsoft.com/office/officeart/2008/layout/PictureStrips"/>
    <dgm:cxn modelId="{6FFE6823-9777-49AA-9A28-C4D8CA9700C1}" type="presParOf" srcId="{8710198C-DECA-4285-805C-24BA90A4411E}" destId="{245FE1A7-9D4E-4FEA-AC53-70244D69DB30}" srcOrd="1" destOrd="0" presId="urn:microsoft.com/office/officeart/2008/layout/PictureStrips"/>
    <dgm:cxn modelId="{AF8BF798-BEA9-4144-BD32-21A43E75E4EF}" type="presParOf" srcId="{6772BCCB-70DB-4258-934A-568FD4BE5F0E}" destId="{F814F404-89AE-4449-BEF6-92EE2C2B0D5C}" srcOrd="7" destOrd="0" presId="urn:microsoft.com/office/officeart/2008/layout/PictureStrips"/>
    <dgm:cxn modelId="{E3167636-4218-44F0-AAE4-A296FB393F9F}" type="presParOf" srcId="{6772BCCB-70DB-4258-934A-568FD4BE5F0E}" destId="{01CFE585-1305-472E-BDB9-43055ABA83F2}" srcOrd="8" destOrd="0" presId="urn:microsoft.com/office/officeart/2008/layout/PictureStrips"/>
    <dgm:cxn modelId="{8455B0D2-D197-449B-AE3D-68AF2DA710FF}" type="presParOf" srcId="{01CFE585-1305-472E-BDB9-43055ABA83F2}" destId="{72CCB484-B9CC-4961-9722-D3BA6AD055CA}" srcOrd="0" destOrd="0" presId="urn:microsoft.com/office/officeart/2008/layout/PictureStrips"/>
    <dgm:cxn modelId="{92E5DE94-08BD-4DFF-8282-6FBA12D9B1FF}" type="presParOf" srcId="{01CFE585-1305-472E-BDB9-43055ABA83F2}" destId="{8BDDBC75-2C01-4D82-A7F3-455A9B0C012B}" srcOrd="1" destOrd="0" presId="urn:microsoft.com/office/officeart/2008/layout/PictureStrips"/>
    <dgm:cxn modelId="{75005190-3B63-44A7-BC30-3B6B0B039A7A}" type="presParOf" srcId="{6772BCCB-70DB-4258-934A-568FD4BE5F0E}" destId="{A456449B-1561-47F1-B524-B0E441BE240C}" srcOrd="9" destOrd="0" presId="urn:microsoft.com/office/officeart/2008/layout/PictureStrips"/>
    <dgm:cxn modelId="{87A396C1-5658-443B-9164-B510D34B5B6F}" type="presParOf" srcId="{6772BCCB-70DB-4258-934A-568FD4BE5F0E}" destId="{9972BD4B-A277-466A-84A9-8C6FA0C65942}" srcOrd="10" destOrd="0" presId="urn:microsoft.com/office/officeart/2008/layout/PictureStrips"/>
    <dgm:cxn modelId="{94DC3F72-FDF1-4C96-B086-F7096736D799}" type="presParOf" srcId="{9972BD4B-A277-466A-84A9-8C6FA0C65942}" destId="{17542D1D-25D2-4786-8EFB-0C90EEFDFD2E}" srcOrd="0" destOrd="0" presId="urn:microsoft.com/office/officeart/2008/layout/PictureStrips"/>
    <dgm:cxn modelId="{CCF04C60-6840-4DDA-965F-578E4C9F26FA}" type="presParOf" srcId="{9972BD4B-A277-466A-84A9-8C6FA0C65942}" destId="{2CD9757B-DBDC-4FFF-8FDF-DD13E01EDEF3}"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8C47F8-012F-4238-80AE-6FE712B872DC}"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s-ES"/>
        </a:p>
      </dgm:t>
    </dgm:pt>
    <dgm:pt modelId="{E52E0155-6AA3-4E96-82A6-3E2CA04CC32D}">
      <dgm:prSet phldrT="[Texto]"/>
      <dgm:spPr/>
      <dgm:t>
        <a:bodyPr/>
        <a:lstStyle/>
        <a:p>
          <a:r>
            <a:rPr lang="es-MX" dirty="0"/>
            <a:t>Tiene sentido de pertenencia y amor por México</a:t>
          </a:r>
          <a:endParaRPr lang="es-ES" dirty="0"/>
        </a:p>
      </dgm:t>
    </dgm:pt>
    <dgm:pt modelId="{D2C8828D-7314-4B47-9E2F-5B1315191F5F}" type="parTrans" cxnId="{07C4D817-BA25-4D21-A36E-A8CEFDE46CCF}">
      <dgm:prSet/>
      <dgm:spPr/>
      <dgm:t>
        <a:bodyPr/>
        <a:lstStyle/>
        <a:p>
          <a:endParaRPr lang="es-ES"/>
        </a:p>
      </dgm:t>
    </dgm:pt>
    <dgm:pt modelId="{A4923AD0-11ED-463D-ACBC-0314FF141B87}" type="sibTrans" cxnId="{07C4D817-BA25-4D21-A36E-A8CEFDE46CCF}">
      <dgm:prSet/>
      <dgm:spPr/>
      <dgm:t>
        <a:bodyPr/>
        <a:lstStyle/>
        <a:p>
          <a:endParaRPr lang="es-ES"/>
        </a:p>
      </dgm:t>
    </dgm:pt>
    <dgm:pt modelId="{26DE4776-644F-41D8-9241-04F2D315E83E}">
      <dgm:prSet phldrT="[Texto]"/>
      <dgm:spPr/>
      <dgm:t>
        <a:bodyPr/>
        <a:lstStyle/>
        <a:p>
          <a:r>
            <a:rPr lang="es-MX" dirty="0"/>
            <a:t>Favorece la convivencia y el diálogo con respeto a la diversidad</a:t>
          </a:r>
          <a:endParaRPr lang="es-ES" dirty="0"/>
        </a:p>
      </dgm:t>
    </dgm:pt>
    <dgm:pt modelId="{FA3F4593-19CF-4640-89C9-80C82A6E8D15}" type="parTrans" cxnId="{403DD000-3199-4624-8C23-1E6C27059F3E}">
      <dgm:prSet/>
      <dgm:spPr/>
      <dgm:t>
        <a:bodyPr/>
        <a:lstStyle/>
        <a:p>
          <a:endParaRPr lang="es-ES"/>
        </a:p>
      </dgm:t>
    </dgm:pt>
    <dgm:pt modelId="{81A49A6B-ED21-4C1B-8980-66D1CAA4DD2E}" type="sibTrans" cxnId="{403DD000-3199-4624-8C23-1E6C27059F3E}">
      <dgm:prSet/>
      <dgm:spPr/>
      <dgm:t>
        <a:bodyPr/>
        <a:lstStyle/>
        <a:p>
          <a:endParaRPr lang="es-ES"/>
        </a:p>
      </dgm:t>
    </dgm:pt>
    <dgm:pt modelId="{FAEFE95A-AC3D-436C-97C8-611E8C54ACC1}">
      <dgm:prSet phldrT="[Texto]"/>
      <dgm:spPr/>
      <dgm:t>
        <a:bodyPr/>
        <a:lstStyle/>
        <a:p>
          <a:r>
            <a:rPr lang="es-MX" dirty="0"/>
            <a:t>Se preocupa y actúa por el medio ambiente</a:t>
          </a:r>
          <a:endParaRPr lang="es-ES" dirty="0"/>
        </a:p>
      </dgm:t>
    </dgm:pt>
    <dgm:pt modelId="{9700AA02-2DEA-47FF-8BB0-C73B427FB3FC}" type="parTrans" cxnId="{F5C357CA-CCBD-4414-ADDC-748A397FA525}">
      <dgm:prSet/>
      <dgm:spPr/>
      <dgm:t>
        <a:bodyPr/>
        <a:lstStyle/>
        <a:p>
          <a:endParaRPr lang="es-ES"/>
        </a:p>
      </dgm:t>
    </dgm:pt>
    <dgm:pt modelId="{2E8FF6D5-8150-400F-A72E-5EF5C978AE39}" type="sibTrans" cxnId="{F5C357CA-CCBD-4414-ADDC-748A397FA525}">
      <dgm:prSet/>
      <dgm:spPr/>
      <dgm:t>
        <a:bodyPr/>
        <a:lstStyle/>
        <a:p>
          <a:endParaRPr lang="es-ES"/>
        </a:p>
      </dgm:t>
    </dgm:pt>
    <dgm:pt modelId="{0A795FA6-A203-424D-B9B6-1D444FAD1FB7}">
      <dgm:prSet phldrT="[Texto]"/>
      <dgm:spPr/>
      <dgm:t>
        <a:bodyPr/>
        <a:lstStyle/>
        <a:p>
          <a:r>
            <a:rPr lang="es-MX" dirty="0"/>
            <a:t>Valora el arte y la cultura</a:t>
          </a:r>
          <a:endParaRPr lang="es-ES" dirty="0"/>
        </a:p>
      </dgm:t>
    </dgm:pt>
    <dgm:pt modelId="{E173A399-2770-4764-8409-E46F8E3A8E30}" type="parTrans" cxnId="{067F3B79-9388-43A5-BF30-81FD732AC900}">
      <dgm:prSet/>
      <dgm:spPr/>
      <dgm:t>
        <a:bodyPr/>
        <a:lstStyle/>
        <a:p>
          <a:endParaRPr lang="es-ES"/>
        </a:p>
      </dgm:t>
    </dgm:pt>
    <dgm:pt modelId="{5DF866E1-1345-49ED-A7A2-99BBB3FF2AAB}" type="sibTrans" cxnId="{067F3B79-9388-43A5-BF30-81FD732AC900}">
      <dgm:prSet/>
      <dgm:spPr/>
      <dgm:t>
        <a:bodyPr/>
        <a:lstStyle/>
        <a:p>
          <a:endParaRPr lang="es-ES"/>
        </a:p>
      </dgm:t>
    </dgm:pt>
    <dgm:pt modelId="{FA99E0BE-42FC-4EF2-8E4F-EB144EA8A1CF}">
      <dgm:prSet phldrT="[Texto]"/>
      <dgm:spPr/>
      <dgm:t>
        <a:bodyPr/>
        <a:lstStyle/>
        <a:p>
          <a:r>
            <a:rPr lang="es-MX" dirty="0"/>
            <a:t>Colabora de manera constructiva</a:t>
          </a:r>
          <a:endParaRPr lang="es-ES" dirty="0"/>
        </a:p>
      </dgm:t>
    </dgm:pt>
    <dgm:pt modelId="{46A46CBF-BCAB-4C4A-9306-A4CE69D4E0F8}" type="parTrans" cxnId="{A9509698-DF6C-450E-B6EA-F74061C193B7}">
      <dgm:prSet/>
      <dgm:spPr/>
      <dgm:t>
        <a:bodyPr/>
        <a:lstStyle/>
        <a:p>
          <a:endParaRPr lang="es-ES"/>
        </a:p>
      </dgm:t>
    </dgm:pt>
    <dgm:pt modelId="{7390EBC4-030B-4F92-8285-D95286D2C317}" type="sibTrans" cxnId="{A9509698-DF6C-450E-B6EA-F74061C193B7}">
      <dgm:prSet/>
      <dgm:spPr/>
      <dgm:t>
        <a:bodyPr/>
        <a:lstStyle/>
        <a:p>
          <a:endParaRPr lang="es-ES"/>
        </a:p>
      </dgm:t>
    </dgm:pt>
    <dgm:pt modelId="{85498002-6E62-4B07-9EE8-82B076412FFF}">
      <dgm:prSet phldrT="[Texto]"/>
      <dgm:spPr/>
      <dgm:t>
        <a:bodyPr/>
        <a:lstStyle/>
        <a:p>
          <a:r>
            <a:rPr lang="es-MX" dirty="0"/>
            <a:t>Se comunica con eficacia</a:t>
          </a:r>
          <a:endParaRPr lang="es-ES" dirty="0"/>
        </a:p>
      </dgm:t>
    </dgm:pt>
    <dgm:pt modelId="{4391754E-FA5E-4F8F-A389-7070328DE65C}" type="parTrans" cxnId="{5A52AD1F-9FB6-4252-AAA4-1C729D3B08E3}">
      <dgm:prSet/>
      <dgm:spPr/>
      <dgm:t>
        <a:bodyPr/>
        <a:lstStyle/>
        <a:p>
          <a:endParaRPr lang="es-ES"/>
        </a:p>
      </dgm:t>
    </dgm:pt>
    <dgm:pt modelId="{A9419166-A582-4AFD-A175-59885A0DDC96}" type="sibTrans" cxnId="{5A52AD1F-9FB6-4252-AAA4-1C729D3B08E3}">
      <dgm:prSet/>
      <dgm:spPr/>
      <dgm:t>
        <a:bodyPr/>
        <a:lstStyle/>
        <a:p>
          <a:endParaRPr lang="es-ES"/>
        </a:p>
      </dgm:t>
    </dgm:pt>
    <dgm:pt modelId="{CF8470AC-A95C-4CD5-9F2E-4A9CD2F8FDBB}" type="pres">
      <dgm:prSet presAssocID="{838C47F8-012F-4238-80AE-6FE712B872DC}" presName="diagram" presStyleCnt="0">
        <dgm:presLayoutVars>
          <dgm:dir/>
          <dgm:resizeHandles val="exact"/>
        </dgm:presLayoutVars>
      </dgm:prSet>
      <dgm:spPr/>
    </dgm:pt>
    <dgm:pt modelId="{69293641-8832-49EB-8890-A6FD8DAE31CD}" type="pres">
      <dgm:prSet presAssocID="{E52E0155-6AA3-4E96-82A6-3E2CA04CC32D}" presName="node" presStyleLbl="node1" presStyleIdx="0" presStyleCnt="6">
        <dgm:presLayoutVars>
          <dgm:bulletEnabled val="1"/>
        </dgm:presLayoutVars>
      </dgm:prSet>
      <dgm:spPr/>
    </dgm:pt>
    <dgm:pt modelId="{A0A28222-8C41-4BAD-A1E2-C78C8E3A41D2}" type="pres">
      <dgm:prSet presAssocID="{A4923AD0-11ED-463D-ACBC-0314FF141B87}" presName="sibTrans" presStyleCnt="0"/>
      <dgm:spPr/>
    </dgm:pt>
    <dgm:pt modelId="{14600C2F-0A13-4AC7-8556-C86CE90BE449}" type="pres">
      <dgm:prSet presAssocID="{26DE4776-644F-41D8-9241-04F2D315E83E}" presName="node" presStyleLbl="node1" presStyleIdx="1" presStyleCnt="6">
        <dgm:presLayoutVars>
          <dgm:bulletEnabled val="1"/>
        </dgm:presLayoutVars>
      </dgm:prSet>
      <dgm:spPr/>
    </dgm:pt>
    <dgm:pt modelId="{992F8699-F897-43A8-95DD-E1F9DB0DFE0D}" type="pres">
      <dgm:prSet presAssocID="{81A49A6B-ED21-4C1B-8980-66D1CAA4DD2E}" presName="sibTrans" presStyleCnt="0"/>
      <dgm:spPr/>
    </dgm:pt>
    <dgm:pt modelId="{1C94E314-037F-46BE-AB35-74EF7057E07F}" type="pres">
      <dgm:prSet presAssocID="{FAEFE95A-AC3D-436C-97C8-611E8C54ACC1}" presName="node" presStyleLbl="node1" presStyleIdx="2" presStyleCnt="6">
        <dgm:presLayoutVars>
          <dgm:bulletEnabled val="1"/>
        </dgm:presLayoutVars>
      </dgm:prSet>
      <dgm:spPr/>
    </dgm:pt>
    <dgm:pt modelId="{74C0C9DE-986B-4168-BBA6-C4AF6B354F12}" type="pres">
      <dgm:prSet presAssocID="{2E8FF6D5-8150-400F-A72E-5EF5C978AE39}" presName="sibTrans" presStyleCnt="0"/>
      <dgm:spPr/>
    </dgm:pt>
    <dgm:pt modelId="{521D6144-2477-4AA2-9F32-7A594E9DCED5}" type="pres">
      <dgm:prSet presAssocID="{0A795FA6-A203-424D-B9B6-1D444FAD1FB7}" presName="node" presStyleLbl="node1" presStyleIdx="3" presStyleCnt="6">
        <dgm:presLayoutVars>
          <dgm:bulletEnabled val="1"/>
        </dgm:presLayoutVars>
      </dgm:prSet>
      <dgm:spPr/>
    </dgm:pt>
    <dgm:pt modelId="{E50B4A77-5A01-4149-BCBB-7F476988DF17}" type="pres">
      <dgm:prSet presAssocID="{5DF866E1-1345-49ED-A7A2-99BBB3FF2AAB}" presName="sibTrans" presStyleCnt="0"/>
      <dgm:spPr/>
    </dgm:pt>
    <dgm:pt modelId="{BECCE323-510A-4D61-9D70-310E5BAC3BE4}" type="pres">
      <dgm:prSet presAssocID="{FA99E0BE-42FC-4EF2-8E4F-EB144EA8A1CF}" presName="node" presStyleLbl="node1" presStyleIdx="4" presStyleCnt="6">
        <dgm:presLayoutVars>
          <dgm:bulletEnabled val="1"/>
        </dgm:presLayoutVars>
      </dgm:prSet>
      <dgm:spPr/>
    </dgm:pt>
    <dgm:pt modelId="{18F45E84-47CF-4B7B-895F-055A9A0D555C}" type="pres">
      <dgm:prSet presAssocID="{7390EBC4-030B-4F92-8285-D95286D2C317}" presName="sibTrans" presStyleCnt="0"/>
      <dgm:spPr/>
    </dgm:pt>
    <dgm:pt modelId="{475A78D0-2641-4C18-ADED-ADED5A86EFDA}" type="pres">
      <dgm:prSet presAssocID="{85498002-6E62-4B07-9EE8-82B076412FFF}" presName="node" presStyleLbl="node1" presStyleIdx="5" presStyleCnt="6">
        <dgm:presLayoutVars>
          <dgm:bulletEnabled val="1"/>
        </dgm:presLayoutVars>
      </dgm:prSet>
      <dgm:spPr/>
    </dgm:pt>
  </dgm:ptLst>
  <dgm:cxnLst>
    <dgm:cxn modelId="{403DD000-3199-4624-8C23-1E6C27059F3E}" srcId="{838C47F8-012F-4238-80AE-6FE712B872DC}" destId="{26DE4776-644F-41D8-9241-04F2D315E83E}" srcOrd="1" destOrd="0" parTransId="{FA3F4593-19CF-4640-89C9-80C82A6E8D15}" sibTransId="{81A49A6B-ED21-4C1B-8980-66D1CAA4DD2E}"/>
    <dgm:cxn modelId="{07C4D817-BA25-4D21-A36E-A8CEFDE46CCF}" srcId="{838C47F8-012F-4238-80AE-6FE712B872DC}" destId="{E52E0155-6AA3-4E96-82A6-3E2CA04CC32D}" srcOrd="0" destOrd="0" parTransId="{D2C8828D-7314-4B47-9E2F-5B1315191F5F}" sibTransId="{A4923AD0-11ED-463D-ACBC-0314FF141B87}"/>
    <dgm:cxn modelId="{5A52AD1F-9FB6-4252-AAA4-1C729D3B08E3}" srcId="{838C47F8-012F-4238-80AE-6FE712B872DC}" destId="{85498002-6E62-4B07-9EE8-82B076412FFF}" srcOrd="5" destOrd="0" parTransId="{4391754E-FA5E-4F8F-A389-7070328DE65C}" sibTransId="{A9419166-A582-4AFD-A175-59885A0DDC96}"/>
    <dgm:cxn modelId="{11B96E2F-F9C7-43B8-8C73-E1650A56FA4F}" type="presOf" srcId="{85498002-6E62-4B07-9EE8-82B076412FFF}" destId="{475A78D0-2641-4C18-ADED-ADED5A86EFDA}" srcOrd="0" destOrd="0" presId="urn:microsoft.com/office/officeart/2005/8/layout/default"/>
    <dgm:cxn modelId="{FDA98E32-9754-462A-BFE6-B096827615C3}" type="presOf" srcId="{26DE4776-644F-41D8-9241-04F2D315E83E}" destId="{14600C2F-0A13-4AC7-8556-C86CE90BE449}" srcOrd="0" destOrd="0" presId="urn:microsoft.com/office/officeart/2005/8/layout/default"/>
    <dgm:cxn modelId="{0CDA1443-45D8-4DB9-841C-AF94FDDDDCFE}" type="presOf" srcId="{0A795FA6-A203-424D-B9B6-1D444FAD1FB7}" destId="{521D6144-2477-4AA2-9F32-7A594E9DCED5}" srcOrd="0" destOrd="0" presId="urn:microsoft.com/office/officeart/2005/8/layout/default"/>
    <dgm:cxn modelId="{9E436865-6F0E-485C-A1D1-8A85B329B0AD}" type="presOf" srcId="{838C47F8-012F-4238-80AE-6FE712B872DC}" destId="{CF8470AC-A95C-4CD5-9F2E-4A9CD2F8FDBB}" srcOrd="0" destOrd="0" presId="urn:microsoft.com/office/officeart/2005/8/layout/default"/>
    <dgm:cxn modelId="{819DE966-29C6-4CEC-A69B-CE9D9C877FDC}" type="presOf" srcId="{E52E0155-6AA3-4E96-82A6-3E2CA04CC32D}" destId="{69293641-8832-49EB-8890-A6FD8DAE31CD}" srcOrd="0" destOrd="0" presId="urn:microsoft.com/office/officeart/2005/8/layout/default"/>
    <dgm:cxn modelId="{3B052C54-C702-4E6F-9B5F-7EF9BA772ED2}" type="presOf" srcId="{FA99E0BE-42FC-4EF2-8E4F-EB144EA8A1CF}" destId="{BECCE323-510A-4D61-9D70-310E5BAC3BE4}" srcOrd="0" destOrd="0" presId="urn:microsoft.com/office/officeart/2005/8/layout/default"/>
    <dgm:cxn modelId="{067F3B79-9388-43A5-BF30-81FD732AC900}" srcId="{838C47F8-012F-4238-80AE-6FE712B872DC}" destId="{0A795FA6-A203-424D-B9B6-1D444FAD1FB7}" srcOrd="3" destOrd="0" parTransId="{E173A399-2770-4764-8409-E46F8E3A8E30}" sibTransId="{5DF866E1-1345-49ED-A7A2-99BBB3FF2AAB}"/>
    <dgm:cxn modelId="{34097E8C-06CE-4AD7-812C-90680A527582}" type="presOf" srcId="{FAEFE95A-AC3D-436C-97C8-611E8C54ACC1}" destId="{1C94E314-037F-46BE-AB35-74EF7057E07F}" srcOrd="0" destOrd="0" presId="urn:microsoft.com/office/officeart/2005/8/layout/default"/>
    <dgm:cxn modelId="{A9509698-DF6C-450E-B6EA-F74061C193B7}" srcId="{838C47F8-012F-4238-80AE-6FE712B872DC}" destId="{FA99E0BE-42FC-4EF2-8E4F-EB144EA8A1CF}" srcOrd="4" destOrd="0" parTransId="{46A46CBF-BCAB-4C4A-9306-A4CE69D4E0F8}" sibTransId="{7390EBC4-030B-4F92-8285-D95286D2C317}"/>
    <dgm:cxn modelId="{F5C357CA-CCBD-4414-ADDC-748A397FA525}" srcId="{838C47F8-012F-4238-80AE-6FE712B872DC}" destId="{FAEFE95A-AC3D-436C-97C8-611E8C54ACC1}" srcOrd="2" destOrd="0" parTransId="{9700AA02-2DEA-47FF-8BB0-C73B427FB3FC}" sibTransId="{2E8FF6D5-8150-400F-A72E-5EF5C978AE39}"/>
    <dgm:cxn modelId="{82303740-50AA-40C5-AC3C-6F4C2E990D1C}" type="presParOf" srcId="{CF8470AC-A95C-4CD5-9F2E-4A9CD2F8FDBB}" destId="{69293641-8832-49EB-8890-A6FD8DAE31CD}" srcOrd="0" destOrd="0" presId="urn:microsoft.com/office/officeart/2005/8/layout/default"/>
    <dgm:cxn modelId="{4ACF64CA-A1C5-450E-BB3C-5F5FA55EAA9D}" type="presParOf" srcId="{CF8470AC-A95C-4CD5-9F2E-4A9CD2F8FDBB}" destId="{A0A28222-8C41-4BAD-A1E2-C78C8E3A41D2}" srcOrd="1" destOrd="0" presId="urn:microsoft.com/office/officeart/2005/8/layout/default"/>
    <dgm:cxn modelId="{8D8CA197-480C-4B18-ACE1-D533509FB8C6}" type="presParOf" srcId="{CF8470AC-A95C-4CD5-9F2E-4A9CD2F8FDBB}" destId="{14600C2F-0A13-4AC7-8556-C86CE90BE449}" srcOrd="2" destOrd="0" presId="urn:microsoft.com/office/officeart/2005/8/layout/default"/>
    <dgm:cxn modelId="{EB3C8F54-21EF-47D1-ACF2-50072FC8E5A0}" type="presParOf" srcId="{CF8470AC-A95C-4CD5-9F2E-4A9CD2F8FDBB}" destId="{992F8699-F897-43A8-95DD-E1F9DB0DFE0D}" srcOrd="3" destOrd="0" presId="urn:microsoft.com/office/officeart/2005/8/layout/default"/>
    <dgm:cxn modelId="{E14BD6B1-8307-4D25-9CA6-62C6C17BCE1A}" type="presParOf" srcId="{CF8470AC-A95C-4CD5-9F2E-4A9CD2F8FDBB}" destId="{1C94E314-037F-46BE-AB35-74EF7057E07F}" srcOrd="4" destOrd="0" presId="urn:microsoft.com/office/officeart/2005/8/layout/default"/>
    <dgm:cxn modelId="{F47CE236-19EC-49B8-A091-2B1456203A97}" type="presParOf" srcId="{CF8470AC-A95C-4CD5-9F2E-4A9CD2F8FDBB}" destId="{74C0C9DE-986B-4168-BBA6-C4AF6B354F12}" srcOrd="5" destOrd="0" presId="urn:microsoft.com/office/officeart/2005/8/layout/default"/>
    <dgm:cxn modelId="{AE456648-DC33-4F3A-950D-E84067EE0804}" type="presParOf" srcId="{CF8470AC-A95C-4CD5-9F2E-4A9CD2F8FDBB}" destId="{521D6144-2477-4AA2-9F32-7A594E9DCED5}" srcOrd="6" destOrd="0" presId="urn:microsoft.com/office/officeart/2005/8/layout/default"/>
    <dgm:cxn modelId="{EA8B5A55-714A-43E4-AE2F-AC544427037B}" type="presParOf" srcId="{CF8470AC-A95C-4CD5-9F2E-4A9CD2F8FDBB}" destId="{E50B4A77-5A01-4149-BCBB-7F476988DF17}" srcOrd="7" destOrd="0" presId="urn:microsoft.com/office/officeart/2005/8/layout/default"/>
    <dgm:cxn modelId="{91796311-E938-4C28-A58F-3F355BCFC878}" type="presParOf" srcId="{CF8470AC-A95C-4CD5-9F2E-4A9CD2F8FDBB}" destId="{BECCE323-510A-4D61-9D70-310E5BAC3BE4}" srcOrd="8" destOrd="0" presId="urn:microsoft.com/office/officeart/2005/8/layout/default"/>
    <dgm:cxn modelId="{AD08B632-108D-4042-9239-01E37FEEF043}" type="presParOf" srcId="{CF8470AC-A95C-4CD5-9F2E-4A9CD2F8FDBB}" destId="{18F45E84-47CF-4B7B-895F-055A9A0D555C}" srcOrd="9" destOrd="0" presId="urn:microsoft.com/office/officeart/2005/8/layout/default"/>
    <dgm:cxn modelId="{3E7963C3-C834-44CC-90C0-300D96E1679E}" type="presParOf" srcId="{CF8470AC-A95C-4CD5-9F2E-4A9CD2F8FDBB}" destId="{475A78D0-2641-4C18-ADED-ADED5A86EFD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8C47F8-012F-4238-80AE-6FE712B872DC}"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s-ES"/>
        </a:p>
      </dgm:t>
    </dgm:pt>
    <dgm:pt modelId="{E52E0155-6AA3-4E96-82A6-3E2CA04CC32D}">
      <dgm:prSet phldrT="[Texto]"/>
      <dgm:spPr/>
      <dgm:t>
        <a:bodyPr/>
        <a:lstStyle/>
        <a:p>
          <a:r>
            <a:rPr lang="es-MX" dirty="0"/>
            <a:t>Usa sus habilidades digitales</a:t>
          </a:r>
          <a:endParaRPr lang="es-ES" dirty="0"/>
        </a:p>
      </dgm:t>
    </dgm:pt>
    <dgm:pt modelId="{D2C8828D-7314-4B47-9E2F-5B1315191F5F}" type="parTrans" cxnId="{07C4D817-BA25-4D21-A36E-A8CEFDE46CCF}">
      <dgm:prSet/>
      <dgm:spPr/>
      <dgm:t>
        <a:bodyPr/>
        <a:lstStyle/>
        <a:p>
          <a:endParaRPr lang="es-ES"/>
        </a:p>
      </dgm:t>
    </dgm:pt>
    <dgm:pt modelId="{A4923AD0-11ED-463D-ACBC-0314FF141B87}" type="sibTrans" cxnId="{07C4D817-BA25-4D21-A36E-A8CEFDE46CCF}">
      <dgm:prSet/>
      <dgm:spPr/>
      <dgm:t>
        <a:bodyPr/>
        <a:lstStyle/>
        <a:p>
          <a:endParaRPr lang="es-ES"/>
        </a:p>
      </dgm:t>
    </dgm:pt>
    <dgm:pt modelId="{26DE4776-644F-41D8-9241-04F2D315E83E}">
      <dgm:prSet phldrT="[Texto]"/>
      <dgm:spPr/>
      <dgm:t>
        <a:bodyPr/>
        <a:lstStyle/>
        <a:p>
          <a:r>
            <a:rPr lang="es-MX" dirty="0"/>
            <a:t>Busca entender su entorno</a:t>
          </a:r>
          <a:endParaRPr lang="es-ES" dirty="0"/>
        </a:p>
      </dgm:t>
    </dgm:pt>
    <dgm:pt modelId="{FA3F4593-19CF-4640-89C9-80C82A6E8D15}" type="parTrans" cxnId="{403DD000-3199-4624-8C23-1E6C27059F3E}">
      <dgm:prSet/>
      <dgm:spPr/>
      <dgm:t>
        <a:bodyPr/>
        <a:lstStyle/>
        <a:p>
          <a:endParaRPr lang="es-ES"/>
        </a:p>
      </dgm:t>
    </dgm:pt>
    <dgm:pt modelId="{81A49A6B-ED21-4C1B-8980-66D1CAA4DD2E}" type="sibTrans" cxnId="{403DD000-3199-4624-8C23-1E6C27059F3E}">
      <dgm:prSet/>
      <dgm:spPr/>
      <dgm:t>
        <a:bodyPr/>
        <a:lstStyle/>
        <a:p>
          <a:endParaRPr lang="es-ES"/>
        </a:p>
      </dgm:t>
    </dgm:pt>
    <dgm:pt modelId="{FAEFE95A-AC3D-436C-97C8-611E8C54ACC1}">
      <dgm:prSet phldrT="[Texto]"/>
      <dgm:spPr/>
      <dgm:t>
        <a:bodyPr/>
        <a:lstStyle/>
        <a:p>
          <a:r>
            <a:rPr lang="es-MX" dirty="0"/>
            <a:t>Piensa de manera crítica</a:t>
          </a:r>
          <a:endParaRPr lang="es-ES" dirty="0"/>
        </a:p>
      </dgm:t>
    </dgm:pt>
    <dgm:pt modelId="{9700AA02-2DEA-47FF-8BB0-C73B427FB3FC}" type="parTrans" cxnId="{F5C357CA-CCBD-4414-ADDC-748A397FA525}">
      <dgm:prSet/>
      <dgm:spPr/>
      <dgm:t>
        <a:bodyPr/>
        <a:lstStyle/>
        <a:p>
          <a:endParaRPr lang="es-ES"/>
        </a:p>
      </dgm:t>
    </dgm:pt>
    <dgm:pt modelId="{2E8FF6D5-8150-400F-A72E-5EF5C978AE39}" type="sibTrans" cxnId="{F5C357CA-CCBD-4414-ADDC-748A397FA525}">
      <dgm:prSet/>
      <dgm:spPr/>
      <dgm:t>
        <a:bodyPr/>
        <a:lstStyle/>
        <a:p>
          <a:endParaRPr lang="es-ES"/>
        </a:p>
      </dgm:t>
    </dgm:pt>
    <dgm:pt modelId="{0A795FA6-A203-424D-B9B6-1D444FAD1FB7}">
      <dgm:prSet phldrT="[Texto]"/>
      <dgm:spPr/>
      <dgm:t>
        <a:bodyPr/>
        <a:lstStyle/>
        <a:p>
          <a:r>
            <a:rPr lang="es-MX" dirty="0"/>
            <a:t>Razona y aplica conceptos numéricos</a:t>
          </a:r>
          <a:endParaRPr lang="es-ES" dirty="0"/>
        </a:p>
      </dgm:t>
    </dgm:pt>
    <dgm:pt modelId="{E173A399-2770-4764-8409-E46F8E3A8E30}" type="parTrans" cxnId="{067F3B79-9388-43A5-BF30-81FD732AC900}">
      <dgm:prSet/>
      <dgm:spPr/>
      <dgm:t>
        <a:bodyPr/>
        <a:lstStyle/>
        <a:p>
          <a:endParaRPr lang="es-ES"/>
        </a:p>
      </dgm:t>
    </dgm:pt>
    <dgm:pt modelId="{5DF866E1-1345-49ED-A7A2-99BBB3FF2AAB}" type="sibTrans" cxnId="{067F3B79-9388-43A5-BF30-81FD732AC900}">
      <dgm:prSet/>
      <dgm:spPr/>
      <dgm:t>
        <a:bodyPr/>
        <a:lstStyle/>
        <a:p>
          <a:endParaRPr lang="es-ES"/>
        </a:p>
      </dgm:t>
    </dgm:pt>
    <dgm:pt modelId="{FA99E0BE-42FC-4EF2-8E4F-EB144EA8A1CF}">
      <dgm:prSet phldrT="[Texto]"/>
      <dgm:spPr/>
      <dgm:t>
        <a:bodyPr/>
        <a:lstStyle/>
        <a:p>
          <a:r>
            <a:rPr lang="es-MX" dirty="0"/>
            <a:t>Conoce y entiende aspectos financieros básicos</a:t>
          </a:r>
          <a:endParaRPr lang="es-ES" dirty="0"/>
        </a:p>
      </dgm:t>
    </dgm:pt>
    <dgm:pt modelId="{46A46CBF-BCAB-4C4A-9306-A4CE69D4E0F8}" type="parTrans" cxnId="{A9509698-DF6C-450E-B6EA-F74061C193B7}">
      <dgm:prSet/>
      <dgm:spPr/>
      <dgm:t>
        <a:bodyPr/>
        <a:lstStyle/>
        <a:p>
          <a:endParaRPr lang="es-ES"/>
        </a:p>
      </dgm:t>
    </dgm:pt>
    <dgm:pt modelId="{7390EBC4-030B-4F92-8285-D95286D2C317}" type="sibTrans" cxnId="{A9509698-DF6C-450E-B6EA-F74061C193B7}">
      <dgm:prSet/>
      <dgm:spPr/>
      <dgm:t>
        <a:bodyPr/>
        <a:lstStyle/>
        <a:p>
          <a:endParaRPr lang="es-ES"/>
        </a:p>
      </dgm:t>
    </dgm:pt>
    <dgm:pt modelId="{85498002-6E62-4B07-9EE8-82B076412FFF}">
      <dgm:prSet phldrT="[Texto]"/>
      <dgm:spPr/>
      <dgm:t>
        <a:bodyPr/>
        <a:lstStyle/>
        <a:p>
          <a:r>
            <a:rPr lang="es-MX" dirty="0"/>
            <a:t>Regula sus emociones y cuida de su salud</a:t>
          </a:r>
          <a:endParaRPr lang="es-ES" dirty="0"/>
        </a:p>
      </dgm:t>
    </dgm:pt>
    <dgm:pt modelId="{4391754E-FA5E-4F8F-A389-7070328DE65C}" type="parTrans" cxnId="{5A52AD1F-9FB6-4252-AAA4-1C729D3B08E3}">
      <dgm:prSet/>
      <dgm:spPr/>
      <dgm:t>
        <a:bodyPr/>
        <a:lstStyle/>
        <a:p>
          <a:endParaRPr lang="es-ES"/>
        </a:p>
      </dgm:t>
    </dgm:pt>
    <dgm:pt modelId="{A9419166-A582-4AFD-A175-59885A0DDC96}" type="sibTrans" cxnId="{5A52AD1F-9FB6-4252-AAA4-1C729D3B08E3}">
      <dgm:prSet/>
      <dgm:spPr/>
      <dgm:t>
        <a:bodyPr/>
        <a:lstStyle/>
        <a:p>
          <a:endParaRPr lang="es-ES"/>
        </a:p>
      </dgm:t>
    </dgm:pt>
    <dgm:pt modelId="{CF8470AC-A95C-4CD5-9F2E-4A9CD2F8FDBB}" type="pres">
      <dgm:prSet presAssocID="{838C47F8-012F-4238-80AE-6FE712B872DC}" presName="diagram" presStyleCnt="0">
        <dgm:presLayoutVars>
          <dgm:dir/>
          <dgm:resizeHandles val="exact"/>
        </dgm:presLayoutVars>
      </dgm:prSet>
      <dgm:spPr/>
    </dgm:pt>
    <dgm:pt modelId="{69293641-8832-49EB-8890-A6FD8DAE31CD}" type="pres">
      <dgm:prSet presAssocID="{E52E0155-6AA3-4E96-82A6-3E2CA04CC32D}" presName="node" presStyleLbl="node1" presStyleIdx="0" presStyleCnt="6">
        <dgm:presLayoutVars>
          <dgm:bulletEnabled val="1"/>
        </dgm:presLayoutVars>
      </dgm:prSet>
      <dgm:spPr/>
    </dgm:pt>
    <dgm:pt modelId="{A0A28222-8C41-4BAD-A1E2-C78C8E3A41D2}" type="pres">
      <dgm:prSet presAssocID="{A4923AD0-11ED-463D-ACBC-0314FF141B87}" presName="sibTrans" presStyleCnt="0"/>
      <dgm:spPr/>
    </dgm:pt>
    <dgm:pt modelId="{14600C2F-0A13-4AC7-8556-C86CE90BE449}" type="pres">
      <dgm:prSet presAssocID="{26DE4776-644F-41D8-9241-04F2D315E83E}" presName="node" presStyleLbl="node1" presStyleIdx="1" presStyleCnt="6">
        <dgm:presLayoutVars>
          <dgm:bulletEnabled val="1"/>
        </dgm:presLayoutVars>
      </dgm:prSet>
      <dgm:spPr/>
    </dgm:pt>
    <dgm:pt modelId="{992F8699-F897-43A8-95DD-E1F9DB0DFE0D}" type="pres">
      <dgm:prSet presAssocID="{81A49A6B-ED21-4C1B-8980-66D1CAA4DD2E}" presName="sibTrans" presStyleCnt="0"/>
      <dgm:spPr/>
    </dgm:pt>
    <dgm:pt modelId="{1C94E314-037F-46BE-AB35-74EF7057E07F}" type="pres">
      <dgm:prSet presAssocID="{FAEFE95A-AC3D-436C-97C8-611E8C54ACC1}" presName="node" presStyleLbl="node1" presStyleIdx="2" presStyleCnt="6">
        <dgm:presLayoutVars>
          <dgm:bulletEnabled val="1"/>
        </dgm:presLayoutVars>
      </dgm:prSet>
      <dgm:spPr/>
    </dgm:pt>
    <dgm:pt modelId="{74C0C9DE-986B-4168-BBA6-C4AF6B354F12}" type="pres">
      <dgm:prSet presAssocID="{2E8FF6D5-8150-400F-A72E-5EF5C978AE39}" presName="sibTrans" presStyleCnt="0"/>
      <dgm:spPr/>
    </dgm:pt>
    <dgm:pt modelId="{521D6144-2477-4AA2-9F32-7A594E9DCED5}" type="pres">
      <dgm:prSet presAssocID="{0A795FA6-A203-424D-B9B6-1D444FAD1FB7}" presName="node" presStyleLbl="node1" presStyleIdx="3" presStyleCnt="6">
        <dgm:presLayoutVars>
          <dgm:bulletEnabled val="1"/>
        </dgm:presLayoutVars>
      </dgm:prSet>
      <dgm:spPr/>
    </dgm:pt>
    <dgm:pt modelId="{E50B4A77-5A01-4149-BCBB-7F476988DF17}" type="pres">
      <dgm:prSet presAssocID="{5DF866E1-1345-49ED-A7A2-99BBB3FF2AAB}" presName="sibTrans" presStyleCnt="0"/>
      <dgm:spPr/>
    </dgm:pt>
    <dgm:pt modelId="{BECCE323-510A-4D61-9D70-310E5BAC3BE4}" type="pres">
      <dgm:prSet presAssocID="{FA99E0BE-42FC-4EF2-8E4F-EB144EA8A1CF}" presName="node" presStyleLbl="node1" presStyleIdx="4" presStyleCnt="6">
        <dgm:presLayoutVars>
          <dgm:bulletEnabled val="1"/>
        </dgm:presLayoutVars>
      </dgm:prSet>
      <dgm:spPr/>
    </dgm:pt>
    <dgm:pt modelId="{18F45E84-47CF-4B7B-895F-055A9A0D555C}" type="pres">
      <dgm:prSet presAssocID="{7390EBC4-030B-4F92-8285-D95286D2C317}" presName="sibTrans" presStyleCnt="0"/>
      <dgm:spPr/>
    </dgm:pt>
    <dgm:pt modelId="{475A78D0-2641-4C18-ADED-ADED5A86EFDA}" type="pres">
      <dgm:prSet presAssocID="{85498002-6E62-4B07-9EE8-82B076412FFF}" presName="node" presStyleLbl="node1" presStyleIdx="5" presStyleCnt="6">
        <dgm:presLayoutVars>
          <dgm:bulletEnabled val="1"/>
        </dgm:presLayoutVars>
      </dgm:prSet>
      <dgm:spPr/>
    </dgm:pt>
  </dgm:ptLst>
  <dgm:cxnLst>
    <dgm:cxn modelId="{403DD000-3199-4624-8C23-1E6C27059F3E}" srcId="{838C47F8-012F-4238-80AE-6FE712B872DC}" destId="{26DE4776-644F-41D8-9241-04F2D315E83E}" srcOrd="1" destOrd="0" parTransId="{FA3F4593-19CF-4640-89C9-80C82A6E8D15}" sibTransId="{81A49A6B-ED21-4C1B-8980-66D1CAA4DD2E}"/>
    <dgm:cxn modelId="{07C4D817-BA25-4D21-A36E-A8CEFDE46CCF}" srcId="{838C47F8-012F-4238-80AE-6FE712B872DC}" destId="{E52E0155-6AA3-4E96-82A6-3E2CA04CC32D}" srcOrd="0" destOrd="0" parTransId="{D2C8828D-7314-4B47-9E2F-5B1315191F5F}" sibTransId="{A4923AD0-11ED-463D-ACBC-0314FF141B87}"/>
    <dgm:cxn modelId="{5A52AD1F-9FB6-4252-AAA4-1C729D3B08E3}" srcId="{838C47F8-012F-4238-80AE-6FE712B872DC}" destId="{85498002-6E62-4B07-9EE8-82B076412FFF}" srcOrd="5" destOrd="0" parTransId="{4391754E-FA5E-4F8F-A389-7070328DE65C}" sibTransId="{A9419166-A582-4AFD-A175-59885A0DDC96}"/>
    <dgm:cxn modelId="{11B96E2F-F9C7-43B8-8C73-E1650A56FA4F}" type="presOf" srcId="{85498002-6E62-4B07-9EE8-82B076412FFF}" destId="{475A78D0-2641-4C18-ADED-ADED5A86EFDA}" srcOrd="0" destOrd="0" presId="urn:microsoft.com/office/officeart/2005/8/layout/default"/>
    <dgm:cxn modelId="{FDA98E32-9754-462A-BFE6-B096827615C3}" type="presOf" srcId="{26DE4776-644F-41D8-9241-04F2D315E83E}" destId="{14600C2F-0A13-4AC7-8556-C86CE90BE449}" srcOrd="0" destOrd="0" presId="urn:microsoft.com/office/officeart/2005/8/layout/default"/>
    <dgm:cxn modelId="{0CDA1443-45D8-4DB9-841C-AF94FDDDDCFE}" type="presOf" srcId="{0A795FA6-A203-424D-B9B6-1D444FAD1FB7}" destId="{521D6144-2477-4AA2-9F32-7A594E9DCED5}" srcOrd="0" destOrd="0" presId="urn:microsoft.com/office/officeart/2005/8/layout/default"/>
    <dgm:cxn modelId="{9E436865-6F0E-485C-A1D1-8A85B329B0AD}" type="presOf" srcId="{838C47F8-012F-4238-80AE-6FE712B872DC}" destId="{CF8470AC-A95C-4CD5-9F2E-4A9CD2F8FDBB}" srcOrd="0" destOrd="0" presId="urn:microsoft.com/office/officeart/2005/8/layout/default"/>
    <dgm:cxn modelId="{819DE966-29C6-4CEC-A69B-CE9D9C877FDC}" type="presOf" srcId="{E52E0155-6AA3-4E96-82A6-3E2CA04CC32D}" destId="{69293641-8832-49EB-8890-A6FD8DAE31CD}" srcOrd="0" destOrd="0" presId="urn:microsoft.com/office/officeart/2005/8/layout/default"/>
    <dgm:cxn modelId="{3B052C54-C702-4E6F-9B5F-7EF9BA772ED2}" type="presOf" srcId="{FA99E0BE-42FC-4EF2-8E4F-EB144EA8A1CF}" destId="{BECCE323-510A-4D61-9D70-310E5BAC3BE4}" srcOrd="0" destOrd="0" presId="urn:microsoft.com/office/officeart/2005/8/layout/default"/>
    <dgm:cxn modelId="{067F3B79-9388-43A5-BF30-81FD732AC900}" srcId="{838C47F8-012F-4238-80AE-6FE712B872DC}" destId="{0A795FA6-A203-424D-B9B6-1D444FAD1FB7}" srcOrd="3" destOrd="0" parTransId="{E173A399-2770-4764-8409-E46F8E3A8E30}" sibTransId="{5DF866E1-1345-49ED-A7A2-99BBB3FF2AAB}"/>
    <dgm:cxn modelId="{34097E8C-06CE-4AD7-812C-90680A527582}" type="presOf" srcId="{FAEFE95A-AC3D-436C-97C8-611E8C54ACC1}" destId="{1C94E314-037F-46BE-AB35-74EF7057E07F}" srcOrd="0" destOrd="0" presId="urn:microsoft.com/office/officeart/2005/8/layout/default"/>
    <dgm:cxn modelId="{A9509698-DF6C-450E-B6EA-F74061C193B7}" srcId="{838C47F8-012F-4238-80AE-6FE712B872DC}" destId="{FA99E0BE-42FC-4EF2-8E4F-EB144EA8A1CF}" srcOrd="4" destOrd="0" parTransId="{46A46CBF-BCAB-4C4A-9306-A4CE69D4E0F8}" sibTransId="{7390EBC4-030B-4F92-8285-D95286D2C317}"/>
    <dgm:cxn modelId="{F5C357CA-CCBD-4414-ADDC-748A397FA525}" srcId="{838C47F8-012F-4238-80AE-6FE712B872DC}" destId="{FAEFE95A-AC3D-436C-97C8-611E8C54ACC1}" srcOrd="2" destOrd="0" parTransId="{9700AA02-2DEA-47FF-8BB0-C73B427FB3FC}" sibTransId="{2E8FF6D5-8150-400F-A72E-5EF5C978AE39}"/>
    <dgm:cxn modelId="{82303740-50AA-40C5-AC3C-6F4C2E990D1C}" type="presParOf" srcId="{CF8470AC-A95C-4CD5-9F2E-4A9CD2F8FDBB}" destId="{69293641-8832-49EB-8890-A6FD8DAE31CD}" srcOrd="0" destOrd="0" presId="urn:microsoft.com/office/officeart/2005/8/layout/default"/>
    <dgm:cxn modelId="{4ACF64CA-A1C5-450E-BB3C-5F5FA55EAA9D}" type="presParOf" srcId="{CF8470AC-A95C-4CD5-9F2E-4A9CD2F8FDBB}" destId="{A0A28222-8C41-4BAD-A1E2-C78C8E3A41D2}" srcOrd="1" destOrd="0" presId="urn:microsoft.com/office/officeart/2005/8/layout/default"/>
    <dgm:cxn modelId="{8D8CA197-480C-4B18-ACE1-D533509FB8C6}" type="presParOf" srcId="{CF8470AC-A95C-4CD5-9F2E-4A9CD2F8FDBB}" destId="{14600C2F-0A13-4AC7-8556-C86CE90BE449}" srcOrd="2" destOrd="0" presId="urn:microsoft.com/office/officeart/2005/8/layout/default"/>
    <dgm:cxn modelId="{EB3C8F54-21EF-47D1-ACF2-50072FC8E5A0}" type="presParOf" srcId="{CF8470AC-A95C-4CD5-9F2E-4A9CD2F8FDBB}" destId="{992F8699-F897-43A8-95DD-E1F9DB0DFE0D}" srcOrd="3" destOrd="0" presId="urn:microsoft.com/office/officeart/2005/8/layout/default"/>
    <dgm:cxn modelId="{E14BD6B1-8307-4D25-9CA6-62C6C17BCE1A}" type="presParOf" srcId="{CF8470AC-A95C-4CD5-9F2E-4A9CD2F8FDBB}" destId="{1C94E314-037F-46BE-AB35-74EF7057E07F}" srcOrd="4" destOrd="0" presId="urn:microsoft.com/office/officeart/2005/8/layout/default"/>
    <dgm:cxn modelId="{F47CE236-19EC-49B8-A091-2B1456203A97}" type="presParOf" srcId="{CF8470AC-A95C-4CD5-9F2E-4A9CD2F8FDBB}" destId="{74C0C9DE-986B-4168-BBA6-C4AF6B354F12}" srcOrd="5" destOrd="0" presId="urn:microsoft.com/office/officeart/2005/8/layout/default"/>
    <dgm:cxn modelId="{AE456648-DC33-4F3A-950D-E84067EE0804}" type="presParOf" srcId="{CF8470AC-A95C-4CD5-9F2E-4A9CD2F8FDBB}" destId="{521D6144-2477-4AA2-9F32-7A594E9DCED5}" srcOrd="6" destOrd="0" presId="urn:microsoft.com/office/officeart/2005/8/layout/default"/>
    <dgm:cxn modelId="{EA8B5A55-714A-43E4-AE2F-AC544427037B}" type="presParOf" srcId="{CF8470AC-A95C-4CD5-9F2E-4A9CD2F8FDBB}" destId="{E50B4A77-5A01-4149-BCBB-7F476988DF17}" srcOrd="7" destOrd="0" presId="urn:microsoft.com/office/officeart/2005/8/layout/default"/>
    <dgm:cxn modelId="{91796311-E938-4C28-A58F-3F355BCFC878}" type="presParOf" srcId="{CF8470AC-A95C-4CD5-9F2E-4A9CD2F8FDBB}" destId="{BECCE323-510A-4D61-9D70-310E5BAC3BE4}" srcOrd="8" destOrd="0" presId="urn:microsoft.com/office/officeart/2005/8/layout/default"/>
    <dgm:cxn modelId="{AD08B632-108D-4042-9239-01E37FEEF043}" type="presParOf" srcId="{CF8470AC-A95C-4CD5-9F2E-4A9CD2F8FDBB}" destId="{18F45E84-47CF-4B7B-895F-055A9A0D555C}" srcOrd="9" destOrd="0" presId="urn:microsoft.com/office/officeart/2005/8/layout/default"/>
    <dgm:cxn modelId="{3E7963C3-C834-44CC-90C0-300D96E1679E}" type="presParOf" srcId="{CF8470AC-A95C-4CD5-9F2E-4A9CD2F8FDBB}" destId="{475A78D0-2641-4C18-ADED-ADED5A86EFD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8F61A7-4C53-4BDF-BCB6-6BB0423C8ACC}"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S"/>
        </a:p>
      </dgm:t>
    </dgm:pt>
    <dgm:pt modelId="{CE8793D3-02D1-4E2A-B897-9C469E5C942E}">
      <dgm:prSet phldrT="[Texto]"/>
      <dgm:spPr/>
      <dgm:t>
        <a:bodyPr/>
        <a:lstStyle/>
        <a:p>
          <a:r>
            <a:rPr lang="es-MX" b="1" dirty="0"/>
            <a:t>Auténtica Relación Docente-Estudiante</a:t>
          </a:r>
          <a:endParaRPr lang="es-ES" b="1" dirty="0"/>
        </a:p>
      </dgm:t>
    </dgm:pt>
    <dgm:pt modelId="{089E5ED2-200E-414D-9E29-185DF3895FC8}" type="parTrans" cxnId="{29459D31-1D67-45C2-8886-739DBEC5494E}">
      <dgm:prSet/>
      <dgm:spPr/>
      <dgm:t>
        <a:bodyPr/>
        <a:lstStyle/>
        <a:p>
          <a:endParaRPr lang="es-ES" b="1"/>
        </a:p>
      </dgm:t>
    </dgm:pt>
    <dgm:pt modelId="{EF687AFC-BFED-48EF-A65E-9B354A314E4C}" type="sibTrans" cxnId="{29459D31-1D67-45C2-8886-739DBEC5494E}">
      <dgm:prSet/>
      <dgm:spPr/>
      <dgm:t>
        <a:bodyPr/>
        <a:lstStyle/>
        <a:p>
          <a:endParaRPr lang="es-ES" b="1"/>
        </a:p>
      </dgm:t>
    </dgm:pt>
    <dgm:pt modelId="{D70E188C-128F-4123-93F5-9A76487D815E}">
      <dgm:prSet phldrT="[Texto]"/>
      <dgm:spPr/>
      <dgm:t>
        <a:bodyPr/>
        <a:lstStyle/>
        <a:p>
          <a:r>
            <a:rPr lang="es-MX" b="1" dirty="0"/>
            <a:t>Conexión Positiva</a:t>
          </a:r>
          <a:endParaRPr lang="es-ES" b="1" dirty="0"/>
        </a:p>
      </dgm:t>
    </dgm:pt>
    <dgm:pt modelId="{DF47EDA2-1DC5-41BC-A6EF-5C3BEE6445F4}" type="parTrans" cxnId="{59A34E35-2D45-4A81-8029-337E690FAA95}">
      <dgm:prSet/>
      <dgm:spPr/>
      <dgm:t>
        <a:bodyPr/>
        <a:lstStyle/>
        <a:p>
          <a:endParaRPr lang="es-ES" b="1"/>
        </a:p>
      </dgm:t>
    </dgm:pt>
    <dgm:pt modelId="{908DD508-66F4-4E44-B9F3-63C58172AFAC}" type="sibTrans" cxnId="{59A34E35-2D45-4A81-8029-337E690FAA95}">
      <dgm:prSet/>
      <dgm:spPr/>
      <dgm:t>
        <a:bodyPr/>
        <a:lstStyle/>
        <a:p>
          <a:endParaRPr lang="es-ES" b="1"/>
        </a:p>
      </dgm:t>
    </dgm:pt>
    <dgm:pt modelId="{A16BBB7D-B149-4FB3-B618-EFC17080CAFE}">
      <dgm:prSet phldrT="[Texto]"/>
      <dgm:spPr/>
      <dgm:t>
        <a:bodyPr/>
        <a:lstStyle/>
        <a:p>
          <a:r>
            <a:rPr lang="es-MX" b="1" dirty="0"/>
            <a:t>Trabajo Colaborativo</a:t>
          </a:r>
          <a:endParaRPr lang="es-ES" b="1" dirty="0"/>
        </a:p>
      </dgm:t>
    </dgm:pt>
    <dgm:pt modelId="{52BC4BC8-9060-4DBC-AE55-42BA15539B07}" type="parTrans" cxnId="{E84293BE-D6C7-4943-87B9-B8F0C2A8608B}">
      <dgm:prSet/>
      <dgm:spPr/>
      <dgm:t>
        <a:bodyPr/>
        <a:lstStyle/>
        <a:p>
          <a:endParaRPr lang="es-ES" b="1"/>
        </a:p>
      </dgm:t>
    </dgm:pt>
    <dgm:pt modelId="{51F212EF-F142-4D63-8075-D2392B24B706}" type="sibTrans" cxnId="{E84293BE-D6C7-4943-87B9-B8F0C2A8608B}">
      <dgm:prSet/>
      <dgm:spPr/>
      <dgm:t>
        <a:bodyPr/>
        <a:lstStyle/>
        <a:p>
          <a:endParaRPr lang="es-ES" b="1"/>
        </a:p>
      </dgm:t>
    </dgm:pt>
    <dgm:pt modelId="{DD747ADE-FF0B-4B85-9888-5B936B6D7230}" type="pres">
      <dgm:prSet presAssocID="{CD8F61A7-4C53-4BDF-BCB6-6BB0423C8ACC}" presName="linear" presStyleCnt="0">
        <dgm:presLayoutVars>
          <dgm:dir/>
          <dgm:animLvl val="lvl"/>
          <dgm:resizeHandles val="exact"/>
        </dgm:presLayoutVars>
      </dgm:prSet>
      <dgm:spPr/>
    </dgm:pt>
    <dgm:pt modelId="{10B8F8C2-766C-4251-A845-1A4FE72C167C}" type="pres">
      <dgm:prSet presAssocID="{CE8793D3-02D1-4E2A-B897-9C469E5C942E}" presName="parentLin" presStyleCnt="0"/>
      <dgm:spPr/>
    </dgm:pt>
    <dgm:pt modelId="{1B72A2DD-6E19-40BC-9BF4-3176F50A33D6}" type="pres">
      <dgm:prSet presAssocID="{CE8793D3-02D1-4E2A-B897-9C469E5C942E}" presName="parentLeftMargin" presStyleLbl="node1" presStyleIdx="0" presStyleCnt="3"/>
      <dgm:spPr/>
    </dgm:pt>
    <dgm:pt modelId="{951C8E3B-7D8E-44B6-8B5C-7373E4A341D2}" type="pres">
      <dgm:prSet presAssocID="{CE8793D3-02D1-4E2A-B897-9C469E5C942E}" presName="parentText" presStyleLbl="node1" presStyleIdx="0" presStyleCnt="3">
        <dgm:presLayoutVars>
          <dgm:chMax val="0"/>
          <dgm:bulletEnabled val="1"/>
        </dgm:presLayoutVars>
      </dgm:prSet>
      <dgm:spPr/>
    </dgm:pt>
    <dgm:pt modelId="{A957AFC3-E828-4FC4-8FC6-D06D6AF6E955}" type="pres">
      <dgm:prSet presAssocID="{CE8793D3-02D1-4E2A-B897-9C469E5C942E}" presName="negativeSpace" presStyleCnt="0"/>
      <dgm:spPr/>
    </dgm:pt>
    <dgm:pt modelId="{763B86A1-3E59-4927-8748-FA00FEED7C16}" type="pres">
      <dgm:prSet presAssocID="{CE8793D3-02D1-4E2A-B897-9C469E5C942E}" presName="childText" presStyleLbl="conFgAcc1" presStyleIdx="0" presStyleCnt="3">
        <dgm:presLayoutVars>
          <dgm:bulletEnabled val="1"/>
        </dgm:presLayoutVars>
      </dgm:prSet>
      <dgm:spPr/>
    </dgm:pt>
    <dgm:pt modelId="{C5085FCE-D246-47CD-99F5-5DC4A92B2733}" type="pres">
      <dgm:prSet presAssocID="{EF687AFC-BFED-48EF-A65E-9B354A314E4C}" presName="spaceBetweenRectangles" presStyleCnt="0"/>
      <dgm:spPr/>
    </dgm:pt>
    <dgm:pt modelId="{14347DEE-1D0C-4397-B409-1B9EAB67E4F8}" type="pres">
      <dgm:prSet presAssocID="{D70E188C-128F-4123-93F5-9A76487D815E}" presName="parentLin" presStyleCnt="0"/>
      <dgm:spPr/>
    </dgm:pt>
    <dgm:pt modelId="{1D7DB5BD-49F6-4423-9BD8-AFE398C6DC8C}" type="pres">
      <dgm:prSet presAssocID="{D70E188C-128F-4123-93F5-9A76487D815E}" presName="parentLeftMargin" presStyleLbl="node1" presStyleIdx="0" presStyleCnt="3"/>
      <dgm:spPr/>
    </dgm:pt>
    <dgm:pt modelId="{C718456A-A2B7-47CB-B087-B2A4A28FCD9A}" type="pres">
      <dgm:prSet presAssocID="{D70E188C-128F-4123-93F5-9A76487D815E}" presName="parentText" presStyleLbl="node1" presStyleIdx="1" presStyleCnt="3">
        <dgm:presLayoutVars>
          <dgm:chMax val="0"/>
          <dgm:bulletEnabled val="1"/>
        </dgm:presLayoutVars>
      </dgm:prSet>
      <dgm:spPr/>
    </dgm:pt>
    <dgm:pt modelId="{9AFFC6E9-618F-470C-8DE8-8CD0E381E7E9}" type="pres">
      <dgm:prSet presAssocID="{D70E188C-128F-4123-93F5-9A76487D815E}" presName="negativeSpace" presStyleCnt="0"/>
      <dgm:spPr/>
    </dgm:pt>
    <dgm:pt modelId="{0474604A-6168-470D-9EAA-0126E49571F5}" type="pres">
      <dgm:prSet presAssocID="{D70E188C-128F-4123-93F5-9A76487D815E}" presName="childText" presStyleLbl="conFgAcc1" presStyleIdx="1" presStyleCnt="3">
        <dgm:presLayoutVars>
          <dgm:bulletEnabled val="1"/>
        </dgm:presLayoutVars>
      </dgm:prSet>
      <dgm:spPr/>
    </dgm:pt>
    <dgm:pt modelId="{127F6E84-224F-4698-811C-68B178620BA4}" type="pres">
      <dgm:prSet presAssocID="{908DD508-66F4-4E44-B9F3-63C58172AFAC}" presName="spaceBetweenRectangles" presStyleCnt="0"/>
      <dgm:spPr/>
    </dgm:pt>
    <dgm:pt modelId="{81A3973F-2B38-4271-80AE-B1B6C83BC6C1}" type="pres">
      <dgm:prSet presAssocID="{A16BBB7D-B149-4FB3-B618-EFC17080CAFE}" presName="parentLin" presStyleCnt="0"/>
      <dgm:spPr/>
    </dgm:pt>
    <dgm:pt modelId="{168A74AE-4B82-4F03-A5D9-3AFEDE15C7AB}" type="pres">
      <dgm:prSet presAssocID="{A16BBB7D-B149-4FB3-B618-EFC17080CAFE}" presName="parentLeftMargin" presStyleLbl="node1" presStyleIdx="1" presStyleCnt="3"/>
      <dgm:spPr/>
    </dgm:pt>
    <dgm:pt modelId="{4BF619A2-D357-4273-B686-363A5F32123F}" type="pres">
      <dgm:prSet presAssocID="{A16BBB7D-B149-4FB3-B618-EFC17080CAFE}" presName="parentText" presStyleLbl="node1" presStyleIdx="2" presStyleCnt="3">
        <dgm:presLayoutVars>
          <dgm:chMax val="0"/>
          <dgm:bulletEnabled val="1"/>
        </dgm:presLayoutVars>
      </dgm:prSet>
      <dgm:spPr/>
    </dgm:pt>
    <dgm:pt modelId="{21AAEA7B-1E78-4E76-960E-E006D514D138}" type="pres">
      <dgm:prSet presAssocID="{A16BBB7D-B149-4FB3-B618-EFC17080CAFE}" presName="negativeSpace" presStyleCnt="0"/>
      <dgm:spPr/>
    </dgm:pt>
    <dgm:pt modelId="{DFE12C8B-FB26-48D8-80F8-363B30A14FD4}" type="pres">
      <dgm:prSet presAssocID="{A16BBB7D-B149-4FB3-B618-EFC17080CAFE}" presName="childText" presStyleLbl="conFgAcc1" presStyleIdx="2" presStyleCnt="3">
        <dgm:presLayoutVars>
          <dgm:bulletEnabled val="1"/>
        </dgm:presLayoutVars>
      </dgm:prSet>
      <dgm:spPr/>
    </dgm:pt>
  </dgm:ptLst>
  <dgm:cxnLst>
    <dgm:cxn modelId="{3B56A713-BB13-4F95-B1CF-DA2155173AA7}" type="presOf" srcId="{CE8793D3-02D1-4E2A-B897-9C469E5C942E}" destId="{1B72A2DD-6E19-40BC-9BF4-3176F50A33D6}" srcOrd="0" destOrd="0" presId="urn:microsoft.com/office/officeart/2005/8/layout/list1"/>
    <dgm:cxn modelId="{4BCF032A-EDFA-41F0-B279-CE8CE0FEE461}" type="presOf" srcId="{CD8F61A7-4C53-4BDF-BCB6-6BB0423C8ACC}" destId="{DD747ADE-FF0B-4B85-9888-5B936B6D7230}" srcOrd="0" destOrd="0" presId="urn:microsoft.com/office/officeart/2005/8/layout/list1"/>
    <dgm:cxn modelId="{29459D31-1D67-45C2-8886-739DBEC5494E}" srcId="{CD8F61A7-4C53-4BDF-BCB6-6BB0423C8ACC}" destId="{CE8793D3-02D1-4E2A-B897-9C469E5C942E}" srcOrd="0" destOrd="0" parTransId="{089E5ED2-200E-414D-9E29-185DF3895FC8}" sibTransId="{EF687AFC-BFED-48EF-A65E-9B354A314E4C}"/>
    <dgm:cxn modelId="{59A34E35-2D45-4A81-8029-337E690FAA95}" srcId="{CD8F61A7-4C53-4BDF-BCB6-6BB0423C8ACC}" destId="{D70E188C-128F-4123-93F5-9A76487D815E}" srcOrd="1" destOrd="0" parTransId="{DF47EDA2-1DC5-41BC-A6EF-5C3BEE6445F4}" sibTransId="{908DD508-66F4-4E44-B9F3-63C58172AFAC}"/>
    <dgm:cxn modelId="{45C4EB39-133E-4F43-875C-513D0E38BD07}" type="presOf" srcId="{A16BBB7D-B149-4FB3-B618-EFC17080CAFE}" destId="{168A74AE-4B82-4F03-A5D9-3AFEDE15C7AB}" srcOrd="0" destOrd="0" presId="urn:microsoft.com/office/officeart/2005/8/layout/list1"/>
    <dgm:cxn modelId="{6F58F954-3C57-4E5F-AAB2-D1F53D0D5A16}" type="presOf" srcId="{A16BBB7D-B149-4FB3-B618-EFC17080CAFE}" destId="{4BF619A2-D357-4273-B686-363A5F32123F}" srcOrd="1" destOrd="0" presId="urn:microsoft.com/office/officeart/2005/8/layout/list1"/>
    <dgm:cxn modelId="{9383FA91-9F0C-44C1-BC28-A9F35BEDBB87}" type="presOf" srcId="{D70E188C-128F-4123-93F5-9A76487D815E}" destId="{1D7DB5BD-49F6-4423-9BD8-AFE398C6DC8C}" srcOrd="0" destOrd="0" presId="urn:microsoft.com/office/officeart/2005/8/layout/list1"/>
    <dgm:cxn modelId="{1CD0A6B3-0B41-4B48-8F17-75797F84ECBE}" type="presOf" srcId="{CE8793D3-02D1-4E2A-B897-9C469E5C942E}" destId="{951C8E3B-7D8E-44B6-8B5C-7373E4A341D2}" srcOrd="1" destOrd="0" presId="urn:microsoft.com/office/officeart/2005/8/layout/list1"/>
    <dgm:cxn modelId="{E84293BE-D6C7-4943-87B9-B8F0C2A8608B}" srcId="{CD8F61A7-4C53-4BDF-BCB6-6BB0423C8ACC}" destId="{A16BBB7D-B149-4FB3-B618-EFC17080CAFE}" srcOrd="2" destOrd="0" parTransId="{52BC4BC8-9060-4DBC-AE55-42BA15539B07}" sibTransId="{51F212EF-F142-4D63-8075-D2392B24B706}"/>
    <dgm:cxn modelId="{E087ACF5-7F64-4572-B0F5-22EDE61D8B3B}" type="presOf" srcId="{D70E188C-128F-4123-93F5-9A76487D815E}" destId="{C718456A-A2B7-47CB-B087-B2A4A28FCD9A}" srcOrd="1" destOrd="0" presId="urn:microsoft.com/office/officeart/2005/8/layout/list1"/>
    <dgm:cxn modelId="{EBB0B7BB-C74A-42E6-9829-4E6ECFC412DF}" type="presParOf" srcId="{DD747ADE-FF0B-4B85-9888-5B936B6D7230}" destId="{10B8F8C2-766C-4251-A845-1A4FE72C167C}" srcOrd="0" destOrd="0" presId="urn:microsoft.com/office/officeart/2005/8/layout/list1"/>
    <dgm:cxn modelId="{9057100E-71B2-4FAE-BCAD-46659FE7430B}" type="presParOf" srcId="{10B8F8C2-766C-4251-A845-1A4FE72C167C}" destId="{1B72A2DD-6E19-40BC-9BF4-3176F50A33D6}" srcOrd="0" destOrd="0" presId="urn:microsoft.com/office/officeart/2005/8/layout/list1"/>
    <dgm:cxn modelId="{E1B1EF92-0558-4315-99C1-4AAB80834FF1}" type="presParOf" srcId="{10B8F8C2-766C-4251-A845-1A4FE72C167C}" destId="{951C8E3B-7D8E-44B6-8B5C-7373E4A341D2}" srcOrd="1" destOrd="0" presId="urn:microsoft.com/office/officeart/2005/8/layout/list1"/>
    <dgm:cxn modelId="{6E34C2EF-7206-492D-A6F6-677314FFF9E3}" type="presParOf" srcId="{DD747ADE-FF0B-4B85-9888-5B936B6D7230}" destId="{A957AFC3-E828-4FC4-8FC6-D06D6AF6E955}" srcOrd="1" destOrd="0" presId="urn:microsoft.com/office/officeart/2005/8/layout/list1"/>
    <dgm:cxn modelId="{AB9CB5C9-1C99-4E61-9925-856E02A0658E}" type="presParOf" srcId="{DD747ADE-FF0B-4B85-9888-5B936B6D7230}" destId="{763B86A1-3E59-4927-8748-FA00FEED7C16}" srcOrd="2" destOrd="0" presId="urn:microsoft.com/office/officeart/2005/8/layout/list1"/>
    <dgm:cxn modelId="{D1947B3A-2999-4F82-AD2F-9E7960B3C862}" type="presParOf" srcId="{DD747ADE-FF0B-4B85-9888-5B936B6D7230}" destId="{C5085FCE-D246-47CD-99F5-5DC4A92B2733}" srcOrd="3" destOrd="0" presId="urn:microsoft.com/office/officeart/2005/8/layout/list1"/>
    <dgm:cxn modelId="{A95A5A7B-12EE-423D-9400-2963A9C68416}" type="presParOf" srcId="{DD747ADE-FF0B-4B85-9888-5B936B6D7230}" destId="{14347DEE-1D0C-4397-B409-1B9EAB67E4F8}" srcOrd="4" destOrd="0" presId="urn:microsoft.com/office/officeart/2005/8/layout/list1"/>
    <dgm:cxn modelId="{29408F9B-395E-40FD-8AB7-933189CF12F3}" type="presParOf" srcId="{14347DEE-1D0C-4397-B409-1B9EAB67E4F8}" destId="{1D7DB5BD-49F6-4423-9BD8-AFE398C6DC8C}" srcOrd="0" destOrd="0" presId="urn:microsoft.com/office/officeart/2005/8/layout/list1"/>
    <dgm:cxn modelId="{1CB11763-B014-4CDD-ADF0-716AAF6B1287}" type="presParOf" srcId="{14347DEE-1D0C-4397-B409-1B9EAB67E4F8}" destId="{C718456A-A2B7-47CB-B087-B2A4A28FCD9A}" srcOrd="1" destOrd="0" presId="urn:microsoft.com/office/officeart/2005/8/layout/list1"/>
    <dgm:cxn modelId="{4FE412C2-B3D8-486F-802A-B1C1FAC0E09F}" type="presParOf" srcId="{DD747ADE-FF0B-4B85-9888-5B936B6D7230}" destId="{9AFFC6E9-618F-470C-8DE8-8CD0E381E7E9}" srcOrd="5" destOrd="0" presId="urn:microsoft.com/office/officeart/2005/8/layout/list1"/>
    <dgm:cxn modelId="{96A8C5CB-4632-484D-A8D9-138004087381}" type="presParOf" srcId="{DD747ADE-FF0B-4B85-9888-5B936B6D7230}" destId="{0474604A-6168-470D-9EAA-0126E49571F5}" srcOrd="6" destOrd="0" presId="urn:microsoft.com/office/officeart/2005/8/layout/list1"/>
    <dgm:cxn modelId="{F2B34A20-18A5-42E5-8B38-783A19311ADC}" type="presParOf" srcId="{DD747ADE-FF0B-4B85-9888-5B936B6D7230}" destId="{127F6E84-224F-4698-811C-68B178620BA4}" srcOrd="7" destOrd="0" presId="urn:microsoft.com/office/officeart/2005/8/layout/list1"/>
    <dgm:cxn modelId="{2E98A671-D1A0-4F34-AE62-7C313C038F42}" type="presParOf" srcId="{DD747ADE-FF0B-4B85-9888-5B936B6D7230}" destId="{81A3973F-2B38-4271-80AE-B1B6C83BC6C1}" srcOrd="8" destOrd="0" presId="urn:microsoft.com/office/officeart/2005/8/layout/list1"/>
    <dgm:cxn modelId="{FAB2F199-7112-46A3-A76C-E98B561930FD}" type="presParOf" srcId="{81A3973F-2B38-4271-80AE-B1B6C83BC6C1}" destId="{168A74AE-4B82-4F03-A5D9-3AFEDE15C7AB}" srcOrd="0" destOrd="0" presId="urn:microsoft.com/office/officeart/2005/8/layout/list1"/>
    <dgm:cxn modelId="{7A248601-631A-42F5-9F32-187A6B6C1D6B}" type="presParOf" srcId="{81A3973F-2B38-4271-80AE-B1B6C83BC6C1}" destId="{4BF619A2-D357-4273-B686-363A5F32123F}" srcOrd="1" destOrd="0" presId="urn:microsoft.com/office/officeart/2005/8/layout/list1"/>
    <dgm:cxn modelId="{2F3FD074-DE70-43B3-B59D-0FA1C90E6F9F}" type="presParOf" srcId="{DD747ADE-FF0B-4B85-9888-5B936B6D7230}" destId="{21AAEA7B-1E78-4E76-960E-E006D514D138}" srcOrd="9" destOrd="0" presId="urn:microsoft.com/office/officeart/2005/8/layout/list1"/>
    <dgm:cxn modelId="{7322588A-3B79-4C32-A8B1-8B219686D068}" type="presParOf" srcId="{DD747ADE-FF0B-4B85-9888-5B936B6D7230}" destId="{DFE12C8B-FB26-48D8-80F8-363B30A14FD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2D89E1-310D-4EEF-9040-99A4AB550A6D}"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s-ES"/>
        </a:p>
      </dgm:t>
    </dgm:pt>
    <dgm:pt modelId="{7868F3B6-6369-4A29-A3D5-6C9222489E33}">
      <dgm:prSet phldrT="[Texto]"/>
      <dgm:spPr/>
      <dgm:t>
        <a:bodyPr/>
        <a:lstStyle/>
        <a:p>
          <a:r>
            <a:rPr lang="es-MX" b="1" dirty="0"/>
            <a:t>Apoyo emocional</a:t>
          </a:r>
          <a:endParaRPr lang="es-ES" b="1" dirty="0"/>
        </a:p>
      </dgm:t>
    </dgm:pt>
    <dgm:pt modelId="{1EDEC01A-A158-4E91-86FE-432D6A7C6A7B}" type="parTrans" cxnId="{C6605984-42A9-47A8-8148-7084A81D5DB3}">
      <dgm:prSet/>
      <dgm:spPr/>
      <dgm:t>
        <a:bodyPr/>
        <a:lstStyle/>
        <a:p>
          <a:endParaRPr lang="es-ES" b="1"/>
        </a:p>
      </dgm:t>
    </dgm:pt>
    <dgm:pt modelId="{E749D0AC-8186-4F90-907B-D7DB819D9853}" type="sibTrans" cxnId="{C6605984-42A9-47A8-8148-7084A81D5DB3}">
      <dgm:prSet/>
      <dgm:spPr/>
      <dgm:t>
        <a:bodyPr/>
        <a:lstStyle/>
        <a:p>
          <a:endParaRPr lang="es-ES" b="1"/>
        </a:p>
      </dgm:t>
    </dgm:pt>
    <dgm:pt modelId="{805899F1-4B38-4B38-AFC9-1C335E5038DD}">
      <dgm:prSet phldrT="[Texto]"/>
      <dgm:spPr/>
      <dgm:t>
        <a:bodyPr/>
        <a:lstStyle/>
        <a:p>
          <a:r>
            <a:rPr lang="es-MX" b="1" dirty="0"/>
            <a:t>Organización en el aula</a:t>
          </a:r>
          <a:endParaRPr lang="es-ES" b="1" dirty="0"/>
        </a:p>
      </dgm:t>
    </dgm:pt>
    <dgm:pt modelId="{551308C1-D5F2-4059-9CF8-6565ED4459CC}" type="parTrans" cxnId="{FA2B1C36-A3EA-4241-BF89-859E7F97A5C0}">
      <dgm:prSet/>
      <dgm:spPr/>
      <dgm:t>
        <a:bodyPr/>
        <a:lstStyle/>
        <a:p>
          <a:endParaRPr lang="es-ES" b="1"/>
        </a:p>
      </dgm:t>
    </dgm:pt>
    <dgm:pt modelId="{2F49BA63-46F3-4BDB-88A1-C7594E8A3340}" type="sibTrans" cxnId="{FA2B1C36-A3EA-4241-BF89-859E7F97A5C0}">
      <dgm:prSet/>
      <dgm:spPr/>
      <dgm:t>
        <a:bodyPr/>
        <a:lstStyle/>
        <a:p>
          <a:endParaRPr lang="es-ES" b="1"/>
        </a:p>
      </dgm:t>
    </dgm:pt>
    <dgm:pt modelId="{7BAF58FA-46F6-420A-8AF3-AEF63C96449C}">
      <dgm:prSet phldrT="[Texto]"/>
      <dgm:spPr/>
      <dgm:t>
        <a:bodyPr/>
        <a:lstStyle/>
        <a:p>
          <a:r>
            <a:rPr lang="es-MX" b="1" dirty="0"/>
            <a:t>Apoyo pedagógico</a:t>
          </a:r>
          <a:endParaRPr lang="es-ES" b="1" dirty="0"/>
        </a:p>
      </dgm:t>
    </dgm:pt>
    <dgm:pt modelId="{4D05692B-D0FB-4A99-A9DF-0AFE36B8B7E2}" type="parTrans" cxnId="{9B57864A-CA2A-44C4-B211-89FB84B45D93}">
      <dgm:prSet/>
      <dgm:spPr/>
      <dgm:t>
        <a:bodyPr/>
        <a:lstStyle/>
        <a:p>
          <a:endParaRPr lang="es-ES" b="1"/>
        </a:p>
      </dgm:t>
    </dgm:pt>
    <dgm:pt modelId="{FCD0D2A6-038E-4D85-8F6C-8E9C6E2A8143}" type="sibTrans" cxnId="{9B57864A-CA2A-44C4-B211-89FB84B45D93}">
      <dgm:prSet/>
      <dgm:spPr/>
      <dgm:t>
        <a:bodyPr/>
        <a:lstStyle/>
        <a:p>
          <a:endParaRPr lang="es-ES" b="1"/>
        </a:p>
      </dgm:t>
    </dgm:pt>
    <dgm:pt modelId="{DC3FF84D-8EEE-4E9C-BA78-2EC59D1E16F6}" type="pres">
      <dgm:prSet presAssocID="{F82D89E1-310D-4EEF-9040-99A4AB550A6D}" presName="cycle" presStyleCnt="0">
        <dgm:presLayoutVars>
          <dgm:dir/>
          <dgm:resizeHandles val="exact"/>
        </dgm:presLayoutVars>
      </dgm:prSet>
      <dgm:spPr/>
    </dgm:pt>
    <dgm:pt modelId="{FD183BC6-A2A5-4BAA-B0E7-B35745C3A595}" type="pres">
      <dgm:prSet presAssocID="{7868F3B6-6369-4A29-A3D5-6C9222489E33}" presName="node" presStyleLbl="node1" presStyleIdx="0" presStyleCnt="3">
        <dgm:presLayoutVars>
          <dgm:bulletEnabled val="1"/>
        </dgm:presLayoutVars>
      </dgm:prSet>
      <dgm:spPr/>
    </dgm:pt>
    <dgm:pt modelId="{4213768C-B8C0-4377-9274-9D71E290BAFA}" type="pres">
      <dgm:prSet presAssocID="{7868F3B6-6369-4A29-A3D5-6C9222489E33}" presName="spNode" presStyleCnt="0"/>
      <dgm:spPr/>
    </dgm:pt>
    <dgm:pt modelId="{DD24F0EF-5517-4509-96AF-B94C864E84E5}" type="pres">
      <dgm:prSet presAssocID="{E749D0AC-8186-4F90-907B-D7DB819D9853}" presName="sibTrans" presStyleLbl="sibTrans1D1" presStyleIdx="0" presStyleCnt="3"/>
      <dgm:spPr/>
    </dgm:pt>
    <dgm:pt modelId="{1C7B8580-293B-4D39-A161-B070FF254A1C}" type="pres">
      <dgm:prSet presAssocID="{805899F1-4B38-4B38-AFC9-1C335E5038DD}" presName="node" presStyleLbl="node1" presStyleIdx="1" presStyleCnt="3">
        <dgm:presLayoutVars>
          <dgm:bulletEnabled val="1"/>
        </dgm:presLayoutVars>
      </dgm:prSet>
      <dgm:spPr/>
    </dgm:pt>
    <dgm:pt modelId="{85081F75-358A-4B9E-8644-5416BBB02E89}" type="pres">
      <dgm:prSet presAssocID="{805899F1-4B38-4B38-AFC9-1C335E5038DD}" presName="spNode" presStyleCnt="0"/>
      <dgm:spPr/>
    </dgm:pt>
    <dgm:pt modelId="{21124E8B-62B8-4C34-9C6B-E6E2370C724D}" type="pres">
      <dgm:prSet presAssocID="{2F49BA63-46F3-4BDB-88A1-C7594E8A3340}" presName="sibTrans" presStyleLbl="sibTrans1D1" presStyleIdx="1" presStyleCnt="3"/>
      <dgm:spPr/>
    </dgm:pt>
    <dgm:pt modelId="{E5632155-1744-48FB-A07A-925B11496859}" type="pres">
      <dgm:prSet presAssocID="{7BAF58FA-46F6-420A-8AF3-AEF63C96449C}" presName="node" presStyleLbl="node1" presStyleIdx="2" presStyleCnt="3">
        <dgm:presLayoutVars>
          <dgm:bulletEnabled val="1"/>
        </dgm:presLayoutVars>
      </dgm:prSet>
      <dgm:spPr/>
    </dgm:pt>
    <dgm:pt modelId="{B73FDBA9-53F9-4B96-B114-0AE71A8B6E71}" type="pres">
      <dgm:prSet presAssocID="{7BAF58FA-46F6-420A-8AF3-AEF63C96449C}" presName="spNode" presStyleCnt="0"/>
      <dgm:spPr/>
    </dgm:pt>
    <dgm:pt modelId="{7C94F815-6B59-4C55-B6DD-75720CA148FC}" type="pres">
      <dgm:prSet presAssocID="{FCD0D2A6-038E-4D85-8F6C-8E9C6E2A8143}" presName="sibTrans" presStyleLbl="sibTrans1D1" presStyleIdx="2" presStyleCnt="3"/>
      <dgm:spPr/>
    </dgm:pt>
  </dgm:ptLst>
  <dgm:cxnLst>
    <dgm:cxn modelId="{3F935C10-289D-4560-9A70-5D2F6E68A6D5}" type="presOf" srcId="{FCD0D2A6-038E-4D85-8F6C-8E9C6E2A8143}" destId="{7C94F815-6B59-4C55-B6DD-75720CA148FC}" srcOrd="0" destOrd="0" presId="urn:microsoft.com/office/officeart/2005/8/layout/cycle5"/>
    <dgm:cxn modelId="{EDF20F11-4112-42B6-89A9-59FA624755B2}" type="presOf" srcId="{7BAF58FA-46F6-420A-8AF3-AEF63C96449C}" destId="{E5632155-1744-48FB-A07A-925B11496859}" srcOrd="0" destOrd="0" presId="urn:microsoft.com/office/officeart/2005/8/layout/cycle5"/>
    <dgm:cxn modelId="{FA2B1C36-A3EA-4241-BF89-859E7F97A5C0}" srcId="{F82D89E1-310D-4EEF-9040-99A4AB550A6D}" destId="{805899F1-4B38-4B38-AFC9-1C335E5038DD}" srcOrd="1" destOrd="0" parTransId="{551308C1-D5F2-4059-9CF8-6565ED4459CC}" sibTransId="{2F49BA63-46F3-4BDB-88A1-C7594E8A3340}"/>
    <dgm:cxn modelId="{D984DB66-BE61-4C61-9885-27E524EAE15D}" type="presOf" srcId="{7868F3B6-6369-4A29-A3D5-6C9222489E33}" destId="{FD183BC6-A2A5-4BAA-B0E7-B35745C3A595}" srcOrd="0" destOrd="0" presId="urn:microsoft.com/office/officeart/2005/8/layout/cycle5"/>
    <dgm:cxn modelId="{9B57864A-CA2A-44C4-B211-89FB84B45D93}" srcId="{F82D89E1-310D-4EEF-9040-99A4AB550A6D}" destId="{7BAF58FA-46F6-420A-8AF3-AEF63C96449C}" srcOrd="2" destOrd="0" parTransId="{4D05692B-D0FB-4A99-A9DF-0AFE36B8B7E2}" sibTransId="{FCD0D2A6-038E-4D85-8F6C-8E9C6E2A8143}"/>
    <dgm:cxn modelId="{2A62DD72-AF28-486F-9664-8C95B59A8193}" type="presOf" srcId="{2F49BA63-46F3-4BDB-88A1-C7594E8A3340}" destId="{21124E8B-62B8-4C34-9C6B-E6E2370C724D}" srcOrd="0" destOrd="0" presId="urn:microsoft.com/office/officeart/2005/8/layout/cycle5"/>
    <dgm:cxn modelId="{C6605984-42A9-47A8-8148-7084A81D5DB3}" srcId="{F82D89E1-310D-4EEF-9040-99A4AB550A6D}" destId="{7868F3B6-6369-4A29-A3D5-6C9222489E33}" srcOrd="0" destOrd="0" parTransId="{1EDEC01A-A158-4E91-86FE-432D6A7C6A7B}" sibTransId="{E749D0AC-8186-4F90-907B-D7DB819D9853}"/>
    <dgm:cxn modelId="{B255BDA5-40E0-4666-8B32-F80861A27D88}" type="presOf" srcId="{F82D89E1-310D-4EEF-9040-99A4AB550A6D}" destId="{DC3FF84D-8EEE-4E9C-BA78-2EC59D1E16F6}" srcOrd="0" destOrd="0" presId="urn:microsoft.com/office/officeart/2005/8/layout/cycle5"/>
    <dgm:cxn modelId="{3FFEADA7-ED98-4524-BBB4-74B2F783AA26}" type="presOf" srcId="{E749D0AC-8186-4F90-907B-D7DB819D9853}" destId="{DD24F0EF-5517-4509-96AF-B94C864E84E5}" srcOrd="0" destOrd="0" presId="urn:microsoft.com/office/officeart/2005/8/layout/cycle5"/>
    <dgm:cxn modelId="{91C6DFDC-7A2C-4901-80C2-63E696C8B3CA}" type="presOf" srcId="{805899F1-4B38-4B38-AFC9-1C335E5038DD}" destId="{1C7B8580-293B-4D39-A161-B070FF254A1C}" srcOrd="0" destOrd="0" presId="urn:microsoft.com/office/officeart/2005/8/layout/cycle5"/>
    <dgm:cxn modelId="{F1613EEB-C46E-4461-AC9D-C50A4F3220A6}" type="presParOf" srcId="{DC3FF84D-8EEE-4E9C-BA78-2EC59D1E16F6}" destId="{FD183BC6-A2A5-4BAA-B0E7-B35745C3A595}" srcOrd="0" destOrd="0" presId="urn:microsoft.com/office/officeart/2005/8/layout/cycle5"/>
    <dgm:cxn modelId="{4966C430-6E3D-4701-A196-D0BE756A1D73}" type="presParOf" srcId="{DC3FF84D-8EEE-4E9C-BA78-2EC59D1E16F6}" destId="{4213768C-B8C0-4377-9274-9D71E290BAFA}" srcOrd="1" destOrd="0" presId="urn:microsoft.com/office/officeart/2005/8/layout/cycle5"/>
    <dgm:cxn modelId="{928C05FF-A3F9-4B4E-B387-8528083C067E}" type="presParOf" srcId="{DC3FF84D-8EEE-4E9C-BA78-2EC59D1E16F6}" destId="{DD24F0EF-5517-4509-96AF-B94C864E84E5}" srcOrd="2" destOrd="0" presId="urn:microsoft.com/office/officeart/2005/8/layout/cycle5"/>
    <dgm:cxn modelId="{BE4237A9-1A06-419F-B957-BA1C01D14799}" type="presParOf" srcId="{DC3FF84D-8EEE-4E9C-BA78-2EC59D1E16F6}" destId="{1C7B8580-293B-4D39-A161-B070FF254A1C}" srcOrd="3" destOrd="0" presId="urn:microsoft.com/office/officeart/2005/8/layout/cycle5"/>
    <dgm:cxn modelId="{9A121CDE-7E85-497F-BB93-93074D1AFAA0}" type="presParOf" srcId="{DC3FF84D-8EEE-4E9C-BA78-2EC59D1E16F6}" destId="{85081F75-358A-4B9E-8644-5416BBB02E89}" srcOrd="4" destOrd="0" presId="urn:microsoft.com/office/officeart/2005/8/layout/cycle5"/>
    <dgm:cxn modelId="{043ABF9C-3483-4D2A-8AAC-D8D466650625}" type="presParOf" srcId="{DC3FF84D-8EEE-4E9C-BA78-2EC59D1E16F6}" destId="{21124E8B-62B8-4C34-9C6B-E6E2370C724D}" srcOrd="5" destOrd="0" presId="urn:microsoft.com/office/officeart/2005/8/layout/cycle5"/>
    <dgm:cxn modelId="{6ED9EB4D-BAFA-475F-A7DD-42CB726F13DC}" type="presParOf" srcId="{DC3FF84D-8EEE-4E9C-BA78-2EC59D1E16F6}" destId="{E5632155-1744-48FB-A07A-925B11496859}" srcOrd="6" destOrd="0" presId="urn:microsoft.com/office/officeart/2005/8/layout/cycle5"/>
    <dgm:cxn modelId="{3D21714B-C6A0-40E4-80F2-E99FB53BFA97}" type="presParOf" srcId="{DC3FF84D-8EEE-4E9C-BA78-2EC59D1E16F6}" destId="{B73FDBA9-53F9-4B96-B114-0AE71A8B6E71}" srcOrd="7" destOrd="0" presId="urn:microsoft.com/office/officeart/2005/8/layout/cycle5"/>
    <dgm:cxn modelId="{5C2902A1-ED9B-4F6B-904B-A9A57C70A465}" type="presParOf" srcId="{DC3FF84D-8EEE-4E9C-BA78-2EC59D1E16F6}" destId="{7C94F815-6B59-4C55-B6DD-75720CA148FC}"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E80D790-1D31-45FC-906B-EBF1C168977F}"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ES"/>
        </a:p>
      </dgm:t>
    </dgm:pt>
    <dgm:pt modelId="{A1499153-71CB-478B-B2E3-B521894C04F0}">
      <dgm:prSet phldrT="[Texto]"/>
      <dgm:spPr/>
      <dgm:t>
        <a:bodyPr/>
        <a:lstStyle/>
        <a:p>
          <a:r>
            <a:rPr lang="es-MX" dirty="0"/>
            <a:t>Cuando el estudiante expresa y asume la idea “el docente es uno de los nuestros”, potencializamos las posibilidades de un aprendizaje significativo</a:t>
          </a:r>
          <a:endParaRPr lang="es-ES" dirty="0"/>
        </a:p>
      </dgm:t>
    </dgm:pt>
    <dgm:pt modelId="{001A0810-EB04-44F2-904A-852BC876542B}" type="parTrans" cxnId="{CA2117F3-14B4-48B0-968E-91128A024F20}">
      <dgm:prSet/>
      <dgm:spPr/>
      <dgm:t>
        <a:bodyPr/>
        <a:lstStyle/>
        <a:p>
          <a:endParaRPr lang="es-ES"/>
        </a:p>
      </dgm:t>
    </dgm:pt>
    <dgm:pt modelId="{5FFA86BD-0C70-433C-A41B-ED839CB326C1}" type="sibTrans" cxnId="{CA2117F3-14B4-48B0-968E-91128A024F20}">
      <dgm:prSet/>
      <dgm:spPr/>
      <dgm:t>
        <a:bodyPr/>
        <a:lstStyle/>
        <a:p>
          <a:endParaRPr lang="es-ES"/>
        </a:p>
      </dgm:t>
    </dgm:pt>
    <dgm:pt modelId="{681FCEC6-2FCA-43D7-863C-22C3937D548A}" type="pres">
      <dgm:prSet presAssocID="{4E80D790-1D31-45FC-906B-EBF1C168977F}" presName="diagram" presStyleCnt="0">
        <dgm:presLayoutVars>
          <dgm:dir/>
          <dgm:resizeHandles val="exact"/>
        </dgm:presLayoutVars>
      </dgm:prSet>
      <dgm:spPr/>
    </dgm:pt>
    <dgm:pt modelId="{E655AAEE-409C-44B7-B5FF-1A82B3040B14}" type="pres">
      <dgm:prSet presAssocID="{A1499153-71CB-478B-B2E3-B521894C04F0}" presName="node" presStyleLbl="node1" presStyleIdx="0" presStyleCnt="1">
        <dgm:presLayoutVars>
          <dgm:bulletEnabled val="1"/>
        </dgm:presLayoutVars>
      </dgm:prSet>
      <dgm:spPr/>
    </dgm:pt>
  </dgm:ptLst>
  <dgm:cxnLst>
    <dgm:cxn modelId="{5CA919D4-E1B7-4B16-B918-01437C2EED7D}" type="presOf" srcId="{A1499153-71CB-478B-B2E3-B521894C04F0}" destId="{E655AAEE-409C-44B7-B5FF-1A82B3040B14}" srcOrd="0" destOrd="0" presId="urn:microsoft.com/office/officeart/2005/8/layout/default"/>
    <dgm:cxn modelId="{EFB7B4ED-F6EE-4E47-9C00-65C259042996}" type="presOf" srcId="{4E80D790-1D31-45FC-906B-EBF1C168977F}" destId="{681FCEC6-2FCA-43D7-863C-22C3937D548A}" srcOrd="0" destOrd="0" presId="urn:microsoft.com/office/officeart/2005/8/layout/default"/>
    <dgm:cxn modelId="{CA2117F3-14B4-48B0-968E-91128A024F20}" srcId="{4E80D790-1D31-45FC-906B-EBF1C168977F}" destId="{A1499153-71CB-478B-B2E3-B521894C04F0}" srcOrd="0" destOrd="0" parTransId="{001A0810-EB04-44F2-904A-852BC876542B}" sibTransId="{5FFA86BD-0C70-433C-A41B-ED839CB326C1}"/>
    <dgm:cxn modelId="{DD6972A7-89ED-44FB-85DA-8995650024F8}" type="presParOf" srcId="{681FCEC6-2FCA-43D7-863C-22C3937D548A}" destId="{E655AAEE-409C-44B7-B5FF-1A82B3040B14}"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1874C-F1E1-4451-BCB1-84860B76405F}">
      <dsp:nvSpPr>
        <dsp:cNvPr id="0" name=""/>
        <dsp:cNvSpPr/>
      </dsp:nvSpPr>
      <dsp:spPr>
        <a:xfrm>
          <a:off x="0" y="424623"/>
          <a:ext cx="2182742" cy="130964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t>Colegios de Bachilleres</a:t>
          </a:r>
          <a:endParaRPr lang="es-ES" sz="2100" kern="1200" dirty="0"/>
        </a:p>
      </dsp:txBody>
      <dsp:txXfrm>
        <a:off x="0" y="424623"/>
        <a:ext cx="2182742" cy="1309645"/>
      </dsp:txXfrm>
    </dsp:sp>
    <dsp:sp modelId="{C1E61884-628C-4E1E-97A5-812AACAEFB18}">
      <dsp:nvSpPr>
        <dsp:cNvPr id="0" name=""/>
        <dsp:cNvSpPr/>
      </dsp:nvSpPr>
      <dsp:spPr>
        <a:xfrm>
          <a:off x="2401016" y="424623"/>
          <a:ext cx="2182742" cy="130964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t>Bachilleratos Universitarios</a:t>
          </a:r>
          <a:endParaRPr lang="es-ES" sz="2100" kern="1200" dirty="0"/>
        </a:p>
      </dsp:txBody>
      <dsp:txXfrm>
        <a:off x="2401016" y="424623"/>
        <a:ext cx="2182742" cy="1309645"/>
      </dsp:txXfrm>
    </dsp:sp>
    <dsp:sp modelId="{C6F1ECBB-371A-4B2D-8733-40BBED01CCF7}">
      <dsp:nvSpPr>
        <dsp:cNvPr id="0" name=""/>
        <dsp:cNvSpPr/>
      </dsp:nvSpPr>
      <dsp:spPr>
        <a:xfrm>
          <a:off x="4802033" y="424623"/>
          <a:ext cx="2182742" cy="130964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t>CONALEP</a:t>
          </a:r>
          <a:endParaRPr lang="es-ES" sz="2100" kern="1200" dirty="0"/>
        </a:p>
      </dsp:txBody>
      <dsp:txXfrm>
        <a:off x="4802033" y="424623"/>
        <a:ext cx="2182742" cy="1309645"/>
      </dsp:txXfrm>
    </dsp:sp>
    <dsp:sp modelId="{71713704-A069-4FC9-B39F-94CF692CBA94}">
      <dsp:nvSpPr>
        <dsp:cNvPr id="0" name=""/>
        <dsp:cNvSpPr/>
      </dsp:nvSpPr>
      <dsp:spPr>
        <a:xfrm>
          <a:off x="0" y="1952543"/>
          <a:ext cx="2182742" cy="130964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t>DGETI</a:t>
          </a:r>
          <a:endParaRPr lang="es-ES" sz="2100" kern="1200" dirty="0"/>
        </a:p>
      </dsp:txBody>
      <dsp:txXfrm>
        <a:off x="0" y="1952543"/>
        <a:ext cx="2182742" cy="1309645"/>
      </dsp:txXfrm>
    </dsp:sp>
    <dsp:sp modelId="{7D1D9E7E-41B5-4BF9-BEA3-9ED8026AC86E}">
      <dsp:nvSpPr>
        <dsp:cNvPr id="0" name=""/>
        <dsp:cNvSpPr/>
      </dsp:nvSpPr>
      <dsp:spPr>
        <a:xfrm>
          <a:off x="2401016" y="1952543"/>
          <a:ext cx="2182742" cy="130964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t>Bachilleratos Estatales</a:t>
          </a:r>
        </a:p>
      </dsp:txBody>
      <dsp:txXfrm>
        <a:off x="2401016" y="1952543"/>
        <a:ext cx="2182742" cy="1309645"/>
      </dsp:txXfrm>
    </dsp:sp>
    <dsp:sp modelId="{A15AA28B-4429-41D1-8904-8F32335354A2}">
      <dsp:nvSpPr>
        <dsp:cNvPr id="0" name=""/>
        <dsp:cNvSpPr/>
      </dsp:nvSpPr>
      <dsp:spPr>
        <a:xfrm>
          <a:off x="4802033" y="1952543"/>
          <a:ext cx="2182742" cy="130964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t>PREPARATORIAS PARTICULARES</a:t>
          </a:r>
        </a:p>
      </dsp:txBody>
      <dsp:txXfrm>
        <a:off x="4802033" y="1952543"/>
        <a:ext cx="2182742" cy="130964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2FFE8-41C9-4F6D-9700-ED30CBBD87F1}">
      <dsp:nvSpPr>
        <dsp:cNvPr id="0" name=""/>
        <dsp:cNvSpPr/>
      </dsp:nvSpPr>
      <dsp:spPr>
        <a:xfrm>
          <a:off x="1188131" y="1498"/>
          <a:ext cx="4536504" cy="272190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s-MX" sz="3500" kern="1200" dirty="0"/>
            <a:t>La planeación es la base para hacer más eficiente y productivo el proceso de aprendizaje en el aula</a:t>
          </a:r>
          <a:endParaRPr lang="es-ES" sz="3500" kern="1200" dirty="0"/>
        </a:p>
      </dsp:txBody>
      <dsp:txXfrm>
        <a:off x="1188131" y="1498"/>
        <a:ext cx="4536504" cy="27219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F90F9-CA8F-465C-A044-0462A68FBCF7}">
      <dsp:nvSpPr>
        <dsp:cNvPr id="0" name=""/>
        <dsp:cNvSpPr/>
      </dsp:nvSpPr>
      <dsp:spPr>
        <a:xfrm>
          <a:off x="879195" y="475"/>
          <a:ext cx="5472902" cy="328374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s-MX" sz="4000" kern="1200" dirty="0"/>
            <a:t>Conocer los propósitos del proceso es una tarea elemental para generar secuencias de aprendizaje pertinentes.</a:t>
          </a:r>
          <a:endParaRPr lang="es-ES" sz="4000" kern="1200" dirty="0"/>
        </a:p>
      </dsp:txBody>
      <dsp:txXfrm>
        <a:off x="879195" y="475"/>
        <a:ext cx="5472902" cy="328374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7413A-9D87-42E4-AE37-5035A13B838E}">
      <dsp:nvSpPr>
        <dsp:cNvPr id="0" name=""/>
        <dsp:cNvSpPr/>
      </dsp:nvSpPr>
      <dsp:spPr>
        <a:xfrm>
          <a:off x="0" y="443706"/>
          <a:ext cx="5647117" cy="3388270"/>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MX" sz="3100" kern="1200" dirty="0"/>
            <a:t>Docentes dispuestos a modificar sus procesos, métodos y prácticas en el aula, para desarrollar nuevos esquemas, que les permitan incidir de un modo efectivo y pertinente, en el aprendizaje de los estudiantes</a:t>
          </a:r>
          <a:endParaRPr lang="es-ES" sz="3100" kern="1200" dirty="0"/>
        </a:p>
      </dsp:txBody>
      <dsp:txXfrm>
        <a:off x="0" y="443706"/>
        <a:ext cx="5647117" cy="33882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8090B-3C0F-461C-8462-0209F020D77D}">
      <dsp:nvSpPr>
        <dsp:cNvPr id="0" name=""/>
        <dsp:cNvSpPr/>
      </dsp:nvSpPr>
      <dsp:spPr>
        <a:xfrm>
          <a:off x="4335" y="2096434"/>
          <a:ext cx="1895466" cy="156375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t>Identifica fortalezas y debilidades e identifica pares para el trabajo colaborativo.</a:t>
          </a:r>
          <a:endParaRPr lang="es-ES" sz="1600" b="1" kern="1200" dirty="0"/>
        </a:p>
      </dsp:txBody>
      <dsp:txXfrm>
        <a:off x="50136" y="2142235"/>
        <a:ext cx="1803864" cy="1472157"/>
      </dsp:txXfrm>
    </dsp:sp>
    <dsp:sp modelId="{BABC006C-B1C4-4F7A-8140-559758C57964}">
      <dsp:nvSpPr>
        <dsp:cNvPr id="0" name=""/>
        <dsp:cNvSpPr/>
      </dsp:nvSpPr>
      <dsp:spPr>
        <a:xfrm>
          <a:off x="2089348" y="2643276"/>
          <a:ext cx="401838" cy="47007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S" sz="1300" b="1" kern="1200"/>
        </a:p>
      </dsp:txBody>
      <dsp:txXfrm>
        <a:off x="2089348" y="2737291"/>
        <a:ext cx="281287" cy="282045"/>
      </dsp:txXfrm>
    </dsp:sp>
    <dsp:sp modelId="{736E02AA-40D9-4F0D-9738-308038B9AD7C}">
      <dsp:nvSpPr>
        <dsp:cNvPr id="0" name=""/>
        <dsp:cNvSpPr/>
      </dsp:nvSpPr>
      <dsp:spPr>
        <a:xfrm>
          <a:off x="2657988" y="2096434"/>
          <a:ext cx="1895466" cy="156375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t>Genera a partir de tus fortalezas pequeños compromisos factibles.</a:t>
          </a:r>
          <a:endParaRPr lang="es-ES" sz="1600" b="1" kern="1200" dirty="0"/>
        </a:p>
      </dsp:txBody>
      <dsp:txXfrm>
        <a:off x="2703789" y="2142235"/>
        <a:ext cx="1803864" cy="1472157"/>
      </dsp:txXfrm>
    </dsp:sp>
    <dsp:sp modelId="{57C6488B-1EE7-48B9-98D7-5D5A97E05E40}">
      <dsp:nvSpPr>
        <dsp:cNvPr id="0" name=""/>
        <dsp:cNvSpPr/>
      </dsp:nvSpPr>
      <dsp:spPr>
        <a:xfrm>
          <a:off x="4743001" y="2643276"/>
          <a:ext cx="401838" cy="47007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S" sz="1300" b="1" kern="1200"/>
        </a:p>
      </dsp:txBody>
      <dsp:txXfrm>
        <a:off x="4743001" y="2737291"/>
        <a:ext cx="281287" cy="282045"/>
      </dsp:txXfrm>
    </dsp:sp>
    <dsp:sp modelId="{59625F5F-4CB5-45F9-9F4C-27794981B3A1}">
      <dsp:nvSpPr>
        <dsp:cNvPr id="0" name=""/>
        <dsp:cNvSpPr/>
      </dsp:nvSpPr>
      <dsp:spPr>
        <a:xfrm>
          <a:off x="5311641" y="2096434"/>
          <a:ext cx="1895466" cy="156375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t>Implementa poco a poco acciones para lograr cada compromiso</a:t>
          </a:r>
          <a:endParaRPr lang="es-ES" sz="1600" b="1" kern="1200" dirty="0"/>
        </a:p>
      </dsp:txBody>
      <dsp:txXfrm>
        <a:off x="5357442" y="2142235"/>
        <a:ext cx="1803864" cy="1472157"/>
      </dsp:txXfrm>
    </dsp:sp>
    <dsp:sp modelId="{31A72C6F-F9E2-40DE-BD8E-5FB4BC24F2FC}">
      <dsp:nvSpPr>
        <dsp:cNvPr id="0" name=""/>
        <dsp:cNvSpPr/>
      </dsp:nvSpPr>
      <dsp:spPr>
        <a:xfrm>
          <a:off x="7396654" y="2643276"/>
          <a:ext cx="401838" cy="47007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S" sz="1300" b="1" kern="1200"/>
        </a:p>
      </dsp:txBody>
      <dsp:txXfrm>
        <a:off x="7396654" y="2737291"/>
        <a:ext cx="281287" cy="282045"/>
      </dsp:txXfrm>
    </dsp:sp>
    <dsp:sp modelId="{43747D24-1A96-4749-A01B-FD8649F92A5D}">
      <dsp:nvSpPr>
        <dsp:cNvPr id="0" name=""/>
        <dsp:cNvSpPr/>
      </dsp:nvSpPr>
      <dsp:spPr>
        <a:xfrm>
          <a:off x="7965294" y="2096434"/>
          <a:ext cx="1895466" cy="156375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t>Genera sesiones de retroalimentación con tus pares para evaluar resultados</a:t>
          </a:r>
          <a:endParaRPr lang="es-ES" sz="1600" b="1" kern="1200" dirty="0"/>
        </a:p>
      </dsp:txBody>
      <dsp:txXfrm>
        <a:off x="8011095" y="2142235"/>
        <a:ext cx="1803864" cy="147215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7413A-9D87-42E4-AE37-5035A13B838E}">
      <dsp:nvSpPr>
        <dsp:cNvPr id="0" name=""/>
        <dsp:cNvSpPr/>
      </dsp:nvSpPr>
      <dsp:spPr>
        <a:xfrm>
          <a:off x="0" y="443706"/>
          <a:ext cx="5647117" cy="338827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MX" sz="3600" kern="1200" dirty="0"/>
            <a:t>Docentes con las habilidades necesarias para construir puentes y conectar realidades, en beneficio de todos los miembros de la comunidad educativa</a:t>
          </a:r>
          <a:endParaRPr lang="es-ES" sz="3600" kern="1200" dirty="0"/>
        </a:p>
      </dsp:txBody>
      <dsp:txXfrm>
        <a:off x="0" y="443706"/>
        <a:ext cx="5647117" cy="338827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8090B-3C0F-461C-8462-0209F020D77D}">
      <dsp:nvSpPr>
        <dsp:cNvPr id="0" name=""/>
        <dsp:cNvSpPr/>
      </dsp:nvSpPr>
      <dsp:spPr>
        <a:xfrm>
          <a:off x="8670" y="2100859"/>
          <a:ext cx="2591514" cy="155490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1" kern="1200" dirty="0"/>
            <a:t>Un compromiso fundamental es generar relaciones auténticas, !hagamos un alto significativo!</a:t>
          </a:r>
          <a:endParaRPr lang="es-ES" sz="1800" b="1" kern="1200" dirty="0"/>
        </a:p>
      </dsp:txBody>
      <dsp:txXfrm>
        <a:off x="54212" y="2146401"/>
        <a:ext cx="2500430" cy="1463824"/>
      </dsp:txXfrm>
    </dsp:sp>
    <dsp:sp modelId="{BABC006C-B1C4-4F7A-8140-559758C57964}">
      <dsp:nvSpPr>
        <dsp:cNvPr id="0" name=""/>
        <dsp:cNvSpPr/>
      </dsp:nvSpPr>
      <dsp:spPr>
        <a:xfrm>
          <a:off x="2859336" y="2556966"/>
          <a:ext cx="549401" cy="64269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b="1" kern="1200"/>
        </a:p>
      </dsp:txBody>
      <dsp:txXfrm>
        <a:off x="2859336" y="2685505"/>
        <a:ext cx="384581" cy="385617"/>
      </dsp:txXfrm>
    </dsp:sp>
    <dsp:sp modelId="{736E02AA-40D9-4F0D-9738-308038B9AD7C}">
      <dsp:nvSpPr>
        <dsp:cNvPr id="0" name=""/>
        <dsp:cNvSpPr/>
      </dsp:nvSpPr>
      <dsp:spPr>
        <a:xfrm>
          <a:off x="3636790" y="2100859"/>
          <a:ext cx="2591514" cy="155490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1" kern="1200" dirty="0"/>
            <a:t>La importancia de la primera sesión, para mostrar nuestra persona e interés al grupo.</a:t>
          </a:r>
          <a:endParaRPr lang="es-ES" sz="1800" b="1" kern="1200" dirty="0"/>
        </a:p>
      </dsp:txBody>
      <dsp:txXfrm>
        <a:off x="3682332" y="2146401"/>
        <a:ext cx="2500430" cy="1463824"/>
      </dsp:txXfrm>
    </dsp:sp>
    <dsp:sp modelId="{57C6488B-1EE7-48B9-98D7-5D5A97E05E40}">
      <dsp:nvSpPr>
        <dsp:cNvPr id="0" name=""/>
        <dsp:cNvSpPr/>
      </dsp:nvSpPr>
      <dsp:spPr>
        <a:xfrm>
          <a:off x="6487456" y="2556966"/>
          <a:ext cx="549401" cy="64269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b="1" kern="1200"/>
        </a:p>
      </dsp:txBody>
      <dsp:txXfrm>
        <a:off x="6487456" y="2685505"/>
        <a:ext cx="384581" cy="385617"/>
      </dsp:txXfrm>
    </dsp:sp>
    <dsp:sp modelId="{59625F5F-4CB5-45F9-9F4C-27794981B3A1}">
      <dsp:nvSpPr>
        <dsp:cNvPr id="0" name=""/>
        <dsp:cNvSpPr/>
      </dsp:nvSpPr>
      <dsp:spPr>
        <a:xfrm>
          <a:off x="7264911" y="2100859"/>
          <a:ext cx="2591514" cy="155490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1" kern="1200" dirty="0"/>
            <a:t>Activa tu sensibilidad para identificar las realidades de tus estudiantes.</a:t>
          </a:r>
          <a:endParaRPr lang="es-ES" sz="1800" b="1" kern="1200" dirty="0"/>
        </a:p>
      </dsp:txBody>
      <dsp:txXfrm>
        <a:off x="7310453" y="2146401"/>
        <a:ext cx="2500430" cy="146382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7413A-9D87-42E4-AE37-5035A13B838E}">
      <dsp:nvSpPr>
        <dsp:cNvPr id="0" name=""/>
        <dsp:cNvSpPr/>
      </dsp:nvSpPr>
      <dsp:spPr>
        <a:xfrm>
          <a:off x="0" y="443706"/>
          <a:ext cx="5647117" cy="338827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MX" sz="3000" kern="1200" dirty="0"/>
            <a:t>Docentes que den testimonio de vida, que envíen mensajes positivos a los estudiantes, en todo momento, en la línea del respeto, la armonía, la convivencia pacífica, la justicia y la paz con los miembros de la sociedad.</a:t>
          </a:r>
          <a:endParaRPr lang="es-ES" sz="3000" kern="1200" dirty="0"/>
        </a:p>
      </dsp:txBody>
      <dsp:txXfrm>
        <a:off x="0" y="443706"/>
        <a:ext cx="5647117" cy="338827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7413A-9D87-42E4-AE37-5035A13B838E}">
      <dsp:nvSpPr>
        <dsp:cNvPr id="0" name=""/>
        <dsp:cNvSpPr/>
      </dsp:nvSpPr>
      <dsp:spPr>
        <a:xfrm>
          <a:off x="0" y="443706"/>
          <a:ext cx="5647117" cy="338827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MX" sz="3100" kern="1200" dirty="0"/>
            <a:t>Docentes que argumenten sus decisiones y sus acciones en el trabajo del aula, en un sentido constructivo, de tal forma que contribuyan con la formación de un criterio adecuado y la toma de decisiones en los estudiantes.</a:t>
          </a:r>
          <a:endParaRPr lang="es-ES" sz="3100" kern="1200" dirty="0"/>
        </a:p>
      </dsp:txBody>
      <dsp:txXfrm>
        <a:off x="0" y="443706"/>
        <a:ext cx="5647117" cy="338827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8090B-3C0F-461C-8462-0209F020D77D}">
      <dsp:nvSpPr>
        <dsp:cNvPr id="0" name=""/>
        <dsp:cNvSpPr/>
      </dsp:nvSpPr>
      <dsp:spPr>
        <a:xfrm>
          <a:off x="8670" y="2100859"/>
          <a:ext cx="2591514" cy="155490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b="1" kern="1200" dirty="0"/>
            <a:t>Presenta argumentos válidos.</a:t>
          </a:r>
          <a:endParaRPr lang="es-ES" sz="2200" b="1" kern="1200" dirty="0"/>
        </a:p>
      </dsp:txBody>
      <dsp:txXfrm>
        <a:off x="54212" y="2146401"/>
        <a:ext cx="2500430" cy="1463824"/>
      </dsp:txXfrm>
    </dsp:sp>
    <dsp:sp modelId="{BABC006C-B1C4-4F7A-8140-559758C57964}">
      <dsp:nvSpPr>
        <dsp:cNvPr id="0" name=""/>
        <dsp:cNvSpPr/>
      </dsp:nvSpPr>
      <dsp:spPr>
        <a:xfrm>
          <a:off x="2859336" y="2556966"/>
          <a:ext cx="549401" cy="64269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2859336" y="2685505"/>
        <a:ext cx="384581" cy="385617"/>
      </dsp:txXfrm>
    </dsp:sp>
    <dsp:sp modelId="{736E02AA-40D9-4F0D-9738-308038B9AD7C}">
      <dsp:nvSpPr>
        <dsp:cNvPr id="0" name=""/>
        <dsp:cNvSpPr/>
      </dsp:nvSpPr>
      <dsp:spPr>
        <a:xfrm>
          <a:off x="3636790" y="2100859"/>
          <a:ext cx="2591514" cy="155490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b="1" kern="1200" dirty="0"/>
            <a:t>Acepta argumentos de tus estudiantes</a:t>
          </a:r>
          <a:endParaRPr lang="es-ES" sz="2200" b="1" kern="1200" dirty="0"/>
        </a:p>
      </dsp:txBody>
      <dsp:txXfrm>
        <a:off x="3682332" y="2146401"/>
        <a:ext cx="2500430" cy="1463824"/>
      </dsp:txXfrm>
    </dsp:sp>
    <dsp:sp modelId="{57C6488B-1EE7-48B9-98D7-5D5A97E05E40}">
      <dsp:nvSpPr>
        <dsp:cNvPr id="0" name=""/>
        <dsp:cNvSpPr/>
      </dsp:nvSpPr>
      <dsp:spPr>
        <a:xfrm>
          <a:off x="6487456" y="2556966"/>
          <a:ext cx="549401" cy="64269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6487456" y="2685505"/>
        <a:ext cx="384581" cy="385617"/>
      </dsp:txXfrm>
    </dsp:sp>
    <dsp:sp modelId="{59625F5F-4CB5-45F9-9F4C-27794981B3A1}">
      <dsp:nvSpPr>
        <dsp:cNvPr id="0" name=""/>
        <dsp:cNvSpPr/>
      </dsp:nvSpPr>
      <dsp:spPr>
        <a:xfrm>
          <a:off x="7264911" y="2100859"/>
          <a:ext cx="2591514" cy="155490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b="1" kern="1200" dirty="0"/>
            <a:t>Motiva la argumentación y la mejora en la toma de decisiones</a:t>
          </a:r>
          <a:endParaRPr lang="es-ES" sz="2200" b="1" kern="1200" dirty="0"/>
        </a:p>
      </dsp:txBody>
      <dsp:txXfrm>
        <a:off x="7310453" y="2146401"/>
        <a:ext cx="2500430" cy="146382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7413A-9D87-42E4-AE37-5035A13B838E}">
      <dsp:nvSpPr>
        <dsp:cNvPr id="0" name=""/>
        <dsp:cNvSpPr/>
      </dsp:nvSpPr>
      <dsp:spPr>
        <a:xfrm>
          <a:off x="0" y="116332"/>
          <a:ext cx="5647117" cy="338827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s-MX" sz="3400" kern="1200" dirty="0"/>
            <a:t>Docentes que sean generosos en su trabajo colaborativo, que impulsen los colegiados a los que pertenecen, para crear sinergias, en beneficio de la comunidad educativa.</a:t>
          </a:r>
          <a:endParaRPr lang="es-ES" sz="3400" kern="1200" dirty="0"/>
        </a:p>
      </dsp:txBody>
      <dsp:txXfrm>
        <a:off x="0" y="116332"/>
        <a:ext cx="5647117" cy="33882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C2630-D62E-48EE-86E4-3AE8F13B8182}">
      <dsp:nvSpPr>
        <dsp:cNvPr id="0" name=""/>
        <dsp:cNvSpPr/>
      </dsp:nvSpPr>
      <dsp:spPr>
        <a:xfrm>
          <a:off x="0" y="634848"/>
          <a:ext cx="8125883" cy="1033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764B55-3804-46CF-A5A8-4E1076BAF855}">
      <dsp:nvSpPr>
        <dsp:cNvPr id="0" name=""/>
        <dsp:cNvSpPr/>
      </dsp:nvSpPr>
      <dsp:spPr>
        <a:xfrm>
          <a:off x="406294" y="29688"/>
          <a:ext cx="5688118" cy="12103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889000">
            <a:lnSpc>
              <a:spcPct val="90000"/>
            </a:lnSpc>
            <a:spcBef>
              <a:spcPct val="0"/>
            </a:spcBef>
            <a:spcAft>
              <a:spcPct val="35000"/>
            </a:spcAft>
            <a:buNone/>
          </a:pPr>
          <a:r>
            <a:rPr lang="es-MX" sz="2000" kern="1200" dirty="0"/>
            <a:t>La cualidad más observada fue la habilidad docente y la más deseada es la empatía </a:t>
          </a:r>
          <a:endParaRPr lang="es-ES" sz="2000" kern="1200" dirty="0"/>
        </a:p>
      </dsp:txBody>
      <dsp:txXfrm>
        <a:off x="465377" y="88771"/>
        <a:ext cx="5569952" cy="1092154"/>
      </dsp:txXfrm>
    </dsp:sp>
    <dsp:sp modelId="{FA04DD56-FC40-4B6B-B272-FB6293380CB8}">
      <dsp:nvSpPr>
        <dsp:cNvPr id="0" name=""/>
        <dsp:cNvSpPr/>
      </dsp:nvSpPr>
      <dsp:spPr>
        <a:xfrm>
          <a:off x="0" y="2494608"/>
          <a:ext cx="8125883" cy="1033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75BB60-70FF-4CF9-B049-875238CAA979}">
      <dsp:nvSpPr>
        <dsp:cNvPr id="0" name=""/>
        <dsp:cNvSpPr/>
      </dsp:nvSpPr>
      <dsp:spPr>
        <a:xfrm>
          <a:off x="406294" y="1889448"/>
          <a:ext cx="5688118" cy="12103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889000">
            <a:lnSpc>
              <a:spcPct val="90000"/>
            </a:lnSpc>
            <a:spcBef>
              <a:spcPct val="0"/>
            </a:spcBef>
            <a:spcAft>
              <a:spcPct val="35000"/>
            </a:spcAft>
            <a:buNone/>
          </a:pPr>
          <a:r>
            <a:rPr lang="es-MX" sz="2000" kern="1200" dirty="0"/>
            <a:t>La cualidad que menos se menciona es ser motivador, y la que menos aparece como deseable es el respeto</a:t>
          </a:r>
          <a:endParaRPr lang="es-ES" sz="2000" kern="1200" dirty="0"/>
        </a:p>
      </dsp:txBody>
      <dsp:txXfrm>
        <a:off x="465377" y="1948531"/>
        <a:ext cx="5569952" cy="1092154"/>
      </dsp:txXfrm>
    </dsp:sp>
    <dsp:sp modelId="{5E8B70B8-E90C-41E6-A540-48DFE6F090C7}">
      <dsp:nvSpPr>
        <dsp:cNvPr id="0" name=""/>
        <dsp:cNvSpPr/>
      </dsp:nvSpPr>
      <dsp:spPr>
        <a:xfrm>
          <a:off x="0" y="4354368"/>
          <a:ext cx="8125883" cy="1033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0CE919-7D86-4271-B142-AB8734C3E470}">
      <dsp:nvSpPr>
        <dsp:cNvPr id="0" name=""/>
        <dsp:cNvSpPr/>
      </dsp:nvSpPr>
      <dsp:spPr>
        <a:xfrm>
          <a:off x="406294" y="3749208"/>
          <a:ext cx="5688118" cy="12103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889000">
            <a:lnSpc>
              <a:spcPct val="90000"/>
            </a:lnSpc>
            <a:spcBef>
              <a:spcPct val="0"/>
            </a:spcBef>
            <a:spcAft>
              <a:spcPct val="35000"/>
            </a:spcAft>
            <a:buNone/>
          </a:pPr>
          <a:r>
            <a:rPr lang="es-MX" sz="2000" kern="1200" dirty="0"/>
            <a:t>Los estudiantes coinciden en la importancia del dominio de la asignatura y la vocación a la docencia</a:t>
          </a:r>
          <a:endParaRPr lang="es-ES" sz="2000" kern="1200" dirty="0"/>
        </a:p>
      </dsp:txBody>
      <dsp:txXfrm>
        <a:off x="465377" y="3808291"/>
        <a:ext cx="5569952" cy="109215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8090B-3C0F-461C-8462-0209F020D77D}">
      <dsp:nvSpPr>
        <dsp:cNvPr id="0" name=""/>
        <dsp:cNvSpPr/>
      </dsp:nvSpPr>
      <dsp:spPr>
        <a:xfrm>
          <a:off x="8670" y="2100859"/>
          <a:ext cx="2591514" cy="155490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1" kern="1200" dirty="0"/>
            <a:t>Establezcan relaciones auténticas entre los docentes y tus directivos</a:t>
          </a:r>
          <a:endParaRPr lang="es-ES" sz="1800" b="1" kern="1200" dirty="0"/>
        </a:p>
      </dsp:txBody>
      <dsp:txXfrm>
        <a:off x="54212" y="2146401"/>
        <a:ext cx="2500430" cy="1463824"/>
      </dsp:txXfrm>
    </dsp:sp>
    <dsp:sp modelId="{BABC006C-B1C4-4F7A-8140-559758C57964}">
      <dsp:nvSpPr>
        <dsp:cNvPr id="0" name=""/>
        <dsp:cNvSpPr/>
      </dsp:nvSpPr>
      <dsp:spPr>
        <a:xfrm>
          <a:off x="2859336" y="2556966"/>
          <a:ext cx="549401" cy="64269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b="1" kern="1200"/>
        </a:p>
      </dsp:txBody>
      <dsp:txXfrm>
        <a:off x="2859336" y="2685505"/>
        <a:ext cx="384581" cy="385617"/>
      </dsp:txXfrm>
    </dsp:sp>
    <dsp:sp modelId="{736E02AA-40D9-4F0D-9738-308038B9AD7C}">
      <dsp:nvSpPr>
        <dsp:cNvPr id="0" name=""/>
        <dsp:cNvSpPr/>
      </dsp:nvSpPr>
      <dsp:spPr>
        <a:xfrm>
          <a:off x="3636790" y="2100859"/>
          <a:ext cx="2591514" cy="155490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1" kern="1200" dirty="0"/>
            <a:t>Sean cómplices en el trabajo colegiado </a:t>
          </a:r>
          <a:endParaRPr lang="es-ES" sz="1800" b="1" kern="1200" dirty="0"/>
        </a:p>
      </dsp:txBody>
      <dsp:txXfrm>
        <a:off x="3682332" y="2146401"/>
        <a:ext cx="2500430" cy="1463824"/>
      </dsp:txXfrm>
    </dsp:sp>
    <dsp:sp modelId="{57C6488B-1EE7-48B9-98D7-5D5A97E05E40}">
      <dsp:nvSpPr>
        <dsp:cNvPr id="0" name=""/>
        <dsp:cNvSpPr/>
      </dsp:nvSpPr>
      <dsp:spPr>
        <a:xfrm>
          <a:off x="6487456" y="2556966"/>
          <a:ext cx="549401" cy="64269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b="1" kern="1200"/>
        </a:p>
      </dsp:txBody>
      <dsp:txXfrm>
        <a:off x="6487456" y="2685505"/>
        <a:ext cx="384581" cy="385617"/>
      </dsp:txXfrm>
    </dsp:sp>
    <dsp:sp modelId="{59625F5F-4CB5-45F9-9F4C-27794981B3A1}">
      <dsp:nvSpPr>
        <dsp:cNvPr id="0" name=""/>
        <dsp:cNvSpPr/>
      </dsp:nvSpPr>
      <dsp:spPr>
        <a:xfrm>
          <a:off x="7264911" y="2100859"/>
          <a:ext cx="2591514" cy="155490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1" kern="1200" dirty="0"/>
            <a:t>Generen espacios y actividades que motiven, edifiquen y contribuyan en la mejora de la relación.</a:t>
          </a:r>
          <a:endParaRPr lang="es-ES" sz="1800" b="1" kern="1200" dirty="0"/>
        </a:p>
      </dsp:txBody>
      <dsp:txXfrm>
        <a:off x="7310453" y="2146401"/>
        <a:ext cx="2500430" cy="146382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7413A-9D87-42E4-AE37-5035A13B838E}">
      <dsp:nvSpPr>
        <dsp:cNvPr id="0" name=""/>
        <dsp:cNvSpPr/>
      </dsp:nvSpPr>
      <dsp:spPr>
        <a:xfrm>
          <a:off x="0" y="443706"/>
          <a:ext cx="5647117" cy="338827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s-MX" sz="3700" kern="1200" dirty="0"/>
            <a:t>Docentes que adaptan los elementos curriculares a las condiciones de su aula y los estudiantes, para favorecer el aprendizaje significativo de los mismos.</a:t>
          </a:r>
          <a:endParaRPr lang="es-ES" sz="3700" kern="1200" dirty="0"/>
        </a:p>
      </dsp:txBody>
      <dsp:txXfrm>
        <a:off x="0" y="443706"/>
        <a:ext cx="5647117" cy="338827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8090B-3C0F-461C-8462-0209F020D77D}">
      <dsp:nvSpPr>
        <dsp:cNvPr id="0" name=""/>
        <dsp:cNvSpPr/>
      </dsp:nvSpPr>
      <dsp:spPr>
        <a:xfrm>
          <a:off x="8670" y="2100859"/>
          <a:ext cx="2591514" cy="155490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MX" sz="2300" b="1" kern="1200" dirty="0"/>
            <a:t>Es necesario estudiar. Genera un cronograma.</a:t>
          </a:r>
          <a:endParaRPr lang="es-ES" sz="2300" b="1" kern="1200" dirty="0"/>
        </a:p>
      </dsp:txBody>
      <dsp:txXfrm>
        <a:off x="54212" y="2146401"/>
        <a:ext cx="2500430" cy="1463824"/>
      </dsp:txXfrm>
    </dsp:sp>
    <dsp:sp modelId="{BABC006C-B1C4-4F7A-8140-559758C57964}">
      <dsp:nvSpPr>
        <dsp:cNvPr id="0" name=""/>
        <dsp:cNvSpPr/>
      </dsp:nvSpPr>
      <dsp:spPr>
        <a:xfrm>
          <a:off x="2859336" y="2556966"/>
          <a:ext cx="549401" cy="64269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2859336" y="2685505"/>
        <a:ext cx="384581" cy="385617"/>
      </dsp:txXfrm>
    </dsp:sp>
    <dsp:sp modelId="{736E02AA-40D9-4F0D-9738-308038B9AD7C}">
      <dsp:nvSpPr>
        <dsp:cNvPr id="0" name=""/>
        <dsp:cNvSpPr/>
      </dsp:nvSpPr>
      <dsp:spPr>
        <a:xfrm>
          <a:off x="3636790" y="2100859"/>
          <a:ext cx="2591514" cy="155490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MX" sz="2300" b="1" kern="1200" dirty="0"/>
            <a:t>Presenta tus propuestas de adaptación a los colegiados</a:t>
          </a:r>
          <a:endParaRPr lang="es-ES" sz="2300" b="1" kern="1200" dirty="0"/>
        </a:p>
      </dsp:txBody>
      <dsp:txXfrm>
        <a:off x="3682332" y="2146401"/>
        <a:ext cx="2500430" cy="1463824"/>
      </dsp:txXfrm>
    </dsp:sp>
    <dsp:sp modelId="{57C6488B-1EE7-48B9-98D7-5D5A97E05E40}">
      <dsp:nvSpPr>
        <dsp:cNvPr id="0" name=""/>
        <dsp:cNvSpPr/>
      </dsp:nvSpPr>
      <dsp:spPr>
        <a:xfrm>
          <a:off x="6487456" y="2556966"/>
          <a:ext cx="549401" cy="64269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6487456" y="2685505"/>
        <a:ext cx="384581" cy="385617"/>
      </dsp:txXfrm>
    </dsp:sp>
    <dsp:sp modelId="{59625F5F-4CB5-45F9-9F4C-27794981B3A1}">
      <dsp:nvSpPr>
        <dsp:cNvPr id="0" name=""/>
        <dsp:cNvSpPr/>
      </dsp:nvSpPr>
      <dsp:spPr>
        <a:xfrm>
          <a:off x="7264911" y="2100859"/>
          <a:ext cx="2591514" cy="155490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MX" sz="2300" b="1" kern="1200" dirty="0"/>
            <a:t>Generen reportes de resultados para la mejora continua.</a:t>
          </a:r>
          <a:endParaRPr lang="es-ES" sz="2300" b="1" kern="1200" dirty="0"/>
        </a:p>
      </dsp:txBody>
      <dsp:txXfrm>
        <a:off x="7310453" y="2146401"/>
        <a:ext cx="2500430" cy="146382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7413A-9D87-42E4-AE37-5035A13B838E}">
      <dsp:nvSpPr>
        <dsp:cNvPr id="0" name=""/>
        <dsp:cNvSpPr/>
      </dsp:nvSpPr>
      <dsp:spPr>
        <a:xfrm>
          <a:off x="0" y="188332"/>
          <a:ext cx="5647117" cy="338827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s-MX" sz="3700" kern="1200" dirty="0"/>
            <a:t>Docentes que tengan la capacidad de sorprender a los estudiantes,  motivando siempre el desarrollo de aprendizajes significativos</a:t>
          </a:r>
          <a:endParaRPr lang="es-ES" sz="3700" kern="1200" dirty="0"/>
        </a:p>
      </dsp:txBody>
      <dsp:txXfrm>
        <a:off x="0" y="188332"/>
        <a:ext cx="5647117" cy="338827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8090B-3C0F-461C-8462-0209F020D77D}">
      <dsp:nvSpPr>
        <dsp:cNvPr id="0" name=""/>
        <dsp:cNvSpPr/>
      </dsp:nvSpPr>
      <dsp:spPr>
        <a:xfrm>
          <a:off x="8670" y="2100859"/>
          <a:ext cx="2591514" cy="155490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dirty="0"/>
            <a:t>Elije un contenido que domines </a:t>
          </a:r>
          <a:endParaRPr lang="es-ES" sz="2000" b="1" kern="1200" dirty="0"/>
        </a:p>
      </dsp:txBody>
      <dsp:txXfrm>
        <a:off x="54212" y="2146401"/>
        <a:ext cx="2500430" cy="1463824"/>
      </dsp:txXfrm>
    </dsp:sp>
    <dsp:sp modelId="{BABC006C-B1C4-4F7A-8140-559758C57964}">
      <dsp:nvSpPr>
        <dsp:cNvPr id="0" name=""/>
        <dsp:cNvSpPr/>
      </dsp:nvSpPr>
      <dsp:spPr>
        <a:xfrm>
          <a:off x="2859336" y="2556966"/>
          <a:ext cx="549401" cy="64269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S" sz="1600" b="1" kern="1200"/>
        </a:p>
      </dsp:txBody>
      <dsp:txXfrm>
        <a:off x="2859336" y="2685505"/>
        <a:ext cx="384581" cy="385617"/>
      </dsp:txXfrm>
    </dsp:sp>
    <dsp:sp modelId="{736E02AA-40D9-4F0D-9738-308038B9AD7C}">
      <dsp:nvSpPr>
        <dsp:cNvPr id="0" name=""/>
        <dsp:cNvSpPr/>
      </dsp:nvSpPr>
      <dsp:spPr>
        <a:xfrm>
          <a:off x="3636790" y="2100859"/>
          <a:ext cx="2591514" cy="155490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dirty="0"/>
            <a:t>Investiga situaciones retadoras relacionadas con éste</a:t>
          </a:r>
          <a:endParaRPr lang="es-ES" sz="2000" b="1" kern="1200" dirty="0"/>
        </a:p>
      </dsp:txBody>
      <dsp:txXfrm>
        <a:off x="3682332" y="2146401"/>
        <a:ext cx="2500430" cy="1463824"/>
      </dsp:txXfrm>
    </dsp:sp>
    <dsp:sp modelId="{57C6488B-1EE7-48B9-98D7-5D5A97E05E40}">
      <dsp:nvSpPr>
        <dsp:cNvPr id="0" name=""/>
        <dsp:cNvSpPr/>
      </dsp:nvSpPr>
      <dsp:spPr>
        <a:xfrm>
          <a:off x="6487456" y="2556966"/>
          <a:ext cx="549401" cy="64269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S" sz="1600" b="1" kern="1200"/>
        </a:p>
      </dsp:txBody>
      <dsp:txXfrm>
        <a:off x="6487456" y="2685505"/>
        <a:ext cx="384581" cy="385617"/>
      </dsp:txXfrm>
    </dsp:sp>
    <dsp:sp modelId="{59625F5F-4CB5-45F9-9F4C-27794981B3A1}">
      <dsp:nvSpPr>
        <dsp:cNvPr id="0" name=""/>
        <dsp:cNvSpPr/>
      </dsp:nvSpPr>
      <dsp:spPr>
        <a:xfrm>
          <a:off x="7264911" y="2100859"/>
          <a:ext cx="2591514" cy="155490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dirty="0"/>
            <a:t>Prepara soluciones creativas, innovadoras, diferentes.</a:t>
          </a:r>
          <a:endParaRPr lang="es-ES" sz="2000" b="1" kern="1200" dirty="0"/>
        </a:p>
      </dsp:txBody>
      <dsp:txXfrm>
        <a:off x="7310453" y="2146401"/>
        <a:ext cx="2500430" cy="146382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7413A-9D87-42E4-AE37-5035A13B838E}">
      <dsp:nvSpPr>
        <dsp:cNvPr id="0" name=""/>
        <dsp:cNvSpPr/>
      </dsp:nvSpPr>
      <dsp:spPr>
        <a:xfrm>
          <a:off x="0" y="443706"/>
          <a:ext cx="5647117" cy="338827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MX" sz="3100" kern="1200" dirty="0"/>
            <a:t>Docentes con las competencias necesarias para planear, ejecutar y evaluar, a partir de un contexto particular, los elementos que requeridos para lograr aprendizajes significativos en sus estudiantes.</a:t>
          </a:r>
          <a:endParaRPr lang="es-ES" sz="3100" kern="1200" dirty="0"/>
        </a:p>
      </dsp:txBody>
      <dsp:txXfrm>
        <a:off x="0" y="443706"/>
        <a:ext cx="5647117" cy="338827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8090B-3C0F-461C-8462-0209F020D77D}">
      <dsp:nvSpPr>
        <dsp:cNvPr id="0" name=""/>
        <dsp:cNvSpPr/>
      </dsp:nvSpPr>
      <dsp:spPr>
        <a:xfrm>
          <a:off x="1926" y="1645658"/>
          <a:ext cx="4108851" cy="246531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s-MX" sz="4500" b="1" kern="1200" dirty="0"/>
            <a:t>Lo analizamos en la segunda etapa…</a:t>
          </a:r>
          <a:endParaRPr lang="es-ES" sz="4500" b="1" kern="1200" dirty="0"/>
        </a:p>
      </dsp:txBody>
      <dsp:txXfrm>
        <a:off x="74132" y="1717864"/>
        <a:ext cx="3964439" cy="2320898"/>
      </dsp:txXfrm>
    </dsp:sp>
    <dsp:sp modelId="{BABC006C-B1C4-4F7A-8140-559758C57964}">
      <dsp:nvSpPr>
        <dsp:cNvPr id="0" name=""/>
        <dsp:cNvSpPr/>
      </dsp:nvSpPr>
      <dsp:spPr>
        <a:xfrm>
          <a:off x="4521662" y="2368816"/>
          <a:ext cx="871076" cy="101899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ES" sz="3600" b="1" kern="1200"/>
        </a:p>
      </dsp:txBody>
      <dsp:txXfrm>
        <a:off x="4521662" y="2572615"/>
        <a:ext cx="609753" cy="611397"/>
      </dsp:txXfrm>
    </dsp:sp>
    <dsp:sp modelId="{736E02AA-40D9-4F0D-9738-308038B9AD7C}">
      <dsp:nvSpPr>
        <dsp:cNvPr id="0" name=""/>
        <dsp:cNvSpPr/>
      </dsp:nvSpPr>
      <dsp:spPr>
        <a:xfrm>
          <a:off x="5754318" y="1645658"/>
          <a:ext cx="4108851" cy="246531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s-MX" sz="4500" b="1" kern="1200" dirty="0"/>
            <a:t>Se los prometo</a:t>
          </a:r>
          <a:endParaRPr lang="es-ES" sz="4500" b="1" kern="1200" dirty="0"/>
        </a:p>
      </dsp:txBody>
      <dsp:txXfrm>
        <a:off x="5826524" y="1717864"/>
        <a:ext cx="3964439" cy="232089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7413A-9D87-42E4-AE37-5035A13B838E}">
      <dsp:nvSpPr>
        <dsp:cNvPr id="0" name=""/>
        <dsp:cNvSpPr/>
      </dsp:nvSpPr>
      <dsp:spPr>
        <a:xfrm>
          <a:off x="0" y="188332"/>
          <a:ext cx="5647117" cy="338827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s-MX" sz="3700" kern="1200" dirty="0"/>
            <a:t>Docentes que amen su acción en el aula, que destellen ese espíritu de trabajar por el bienestar propio y de sus estudiantes</a:t>
          </a:r>
          <a:endParaRPr lang="es-ES" sz="3700" kern="1200" dirty="0"/>
        </a:p>
      </dsp:txBody>
      <dsp:txXfrm>
        <a:off x="0" y="188332"/>
        <a:ext cx="5647117" cy="338827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7413A-9D87-42E4-AE37-5035A13B838E}">
      <dsp:nvSpPr>
        <dsp:cNvPr id="0" name=""/>
        <dsp:cNvSpPr/>
      </dsp:nvSpPr>
      <dsp:spPr>
        <a:xfrm>
          <a:off x="0" y="443706"/>
          <a:ext cx="5647117" cy="338827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MX" sz="3100" kern="1200" dirty="0"/>
            <a:t>Docentes con las competencias necesarias para planear, ejecutar y evaluar, a partir de un contexto particular, los elementos que requeridos para lograr aprendizajes significativos en sus estudiantes.</a:t>
          </a:r>
          <a:endParaRPr lang="es-ES" sz="3100" kern="1200" dirty="0"/>
        </a:p>
      </dsp:txBody>
      <dsp:txXfrm>
        <a:off x="0" y="443706"/>
        <a:ext cx="5647117" cy="338827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37F24-B6D0-4DE3-A9BA-FE75D13E7431}">
      <dsp:nvSpPr>
        <dsp:cNvPr id="0" name=""/>
        <dsp:cNvSpPr/>
      </dsp:nvSpPr>
      <dsp:spPr>
        <a:xfrm>
          <a:off x="0" y="338579"/>
          <a:ext cx="8125883" cy="5078676"/>
        </a:xfrm>
        <a:prstGeom prst="swooshArrow">
          <a:avLst>
            <a:gd name="adj1" fmla="val 25000"/>
            <a:gd name="adj2" fmla="val 25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B45A0D-E1CA-471A-A7D6-0F5581723DB1}">
      <dsp:nvSpPr>
        <dsp:cNvPr id="0" name=""/>
        <dsp:cNvSpPr/>
      </dsp:nvSpPr>
      <dsp:spPr>
        <a:xfrm>
          <a:off x="1031987" y="3674592"/>
          <a:ext cx="211272" cy="21127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CF85F2-DFE3-4AB2-9491-35932A524008}">
      <dsp:nvSpPr>
        <dsp:cNvPr id="0" name=""/>
        <dsp:cNvSpPr/>
      </dsp:nvSpPr>
      <dsp:spPr>
        <a:xfrm>
          <a:off x="1137623" y="3780228"/>
          <a:ext cx="1893330" cy="1467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49" tIns="0" rIns="0" bIns="0" numCol="1" spcCol="1270" anchor="t" anchorCtr="0">
          <a:noAutofit/>
        </a:bodyPr>
        <a:lstStyle/>
        <a:p>
          <a:pPr marL="0" lvl="0" indent="0" algn="l" defTabSz="933450">
            <a:lnSpc>
              <a:spcPct val="90000"/>
            </a:lnSpc>
            <a:spcBef>
              <a:spcPct val="0"/>
            </a:spcBef>
            <a:spcAft>
              <a:spcPct val="35000"/>
            </a:spcAft>
            <a:buNone/>
          </a:pPr>
          <a:r>
            <a:rPr lang="es-MX" sz="2100" b="1" kern="1200" dirty="0">
              <a:solidFill>
                <a:schemeClr val="accent2">
                  <a:lumMod val="75000"/>
                </a:schemeClr>
              </a:solidFill>
            </a:rPr>
            <a:t>Problemas del contexto</a:t>
          </a:r>
          <a:endParaRPr lang="es-ES" sz="2100" b="1" kern="1200" dirty="0">
            <a:solidFill>
              <a:schemeClr val="accent2">
                <a:lumMod val="75000"/>
              </a:schemeClr>
            </a:solidFill>
          </a:endParaRPr>
        </a:p>
      </dsp:txBody>
      <dsp:txXfrm>
        <a:off x="1137623" y="3780228"/>
        <a:ext cx="1893330" cy="1467737"/>
      </dsp:txXfrm>
    </dsp:sp>
    <dsp:sp modelId="{8D7FF42A-AE07-4F1C-8A29-0808E0024DD2}">
      <dsp:nvSpPr>
        <dsp:cNvPr id="0" name=""/>
        <dsp:cNvSpPr/>
      </dsp:nvSpPr>
      <dsp:spPr>
        <a:xfrm>
          <a:off x="2896877" y="2294207"/>
          <a:ext cx="381916" cy="381916"/>
        </a:xfrm>
        <a:prstGeom prst="ellipse">
          <a:avLst/>
        </a:prstGeom>
        <a:solidFill>
          <a:schemeClr val="accent4">
            <a:hueOff val="-7775370"/>
            <a:satOff val="13906"/>
            <a:lumOff val="362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C065DC-A32F-4EB8-98C9-570E844AF96B}">
      <dsp:nvSpPr>
        <dsp:cNvPr id="0" name=""/>
        <dsp:cNvSpPr/>
      </dsp:nvSpPr>
      <dsp:spPr>
        <a:xfrm>
          <a:off x="3087835" y="2485166"/>
          <a:ext cx="1950211" cy="276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370" tIns="0" rIns="0" bIns="0" numCol="1" spcCol="1270" anchor="t" anchorCtr="0">
          <a:noAutofit/>
        </a:bodyPr>
        <a:lstStyle/>
        <a:p>
          <a:pPr marL="0" lvl="0" indent="0" algn="l" defTabSz="933450">
            <a:lnSpc>
              <a:spcPct val="90000"/>
            </a:lnSpc>
            <a:spcBef>
              <a:spcPct val="0"/>
            </a:spcBef>
            <a:spcAft>
              <a:spcPct val="35000"/>
            </a:spcAft>
            <a:buNone/>
          </a:pPr>
          <a:r>
            <a:rPr lang="es-MX" sz="2100" b="1" kern="1200" dirty="0">
              <a:solidFill>
                <a:schemeClr val="accent2">
                  <a:lumMod val="75000"/>
                </a:schemeClr>
              </a:solidFill>
            </a:rPr>
            <a:t>Proyectos formativos</a:t>
          </a:r>
          <a:endParaRPr lang="es-ES" sz="2100" b="1" kern="1200" dirty="0">
            <a:solidFill>
              <a:schemeClr val="accent2">
                <a:lumMod val="75000"/>
              </a:schemeClr>
            </a:solidFill>
          </a:endParaRPr>
        </a:p>
      </dsp:txBody>
      <dsp:txXfrm>
        <a:off x="3087835" y="2485166"/>
        <a:ext cx="1950211" cy="2762800"/>
      </dsp:txXfrm>
    </dsp:sp>
    <dsp:sp modelId="{DAD284F4-287C-4D86-8F01-C41F7CA5DEAD}">
      <dsp:nvSpPr>
        <dsp:cNvPr id="0" name=""/>
        <dsp:cNvSpPr/>
      </dsp:nvSpPr>
      <dsp:spPr>
        <a:xfrm>
          <a:off x="5139620" y="1454194"/>
          <a:ext cx="528182" cy="528182"/>
        </a:xfrm>
        <a:prstGeom prst="ellipse">
          <a:avLst/>
        </a:prstGeom>
        <a:solidFill>
          <a:schemeClr val="accent4">
            <a:hueOff val="-15550739"/>
            <a:satOff val="27812"/>
            <a:lumOff val="725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F5AC9D-2B6A-45AE-87A6-709F87D63FA9}">
      <dsp:nvSpPr>
        <dsp:cNvPr id="0" name=""/>
        <dsp:cNvSpPr/>
      </dsp:nvSpPr>
      <dsp:spPr>
        <a:xfrm>
          <a:off x="5403712" y="1718286"/>
          <a:ext cx="1950211" cy="3529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873" tIns="0" rIns="0" bIns="0" numCol="1" spcCol="1270" anchor="t" anchorCtr="0">
          <a:noAutofit/>
        </a:bodyPr>
        <a:lstStyle/>
        <a:p>
          <a:pPr marL="0" lvl="0" indent="0" algn="l" defTabSz="933450">
            <a:lnSpc>
              <a:spcPct val="90000"/>
            </a:lnSpc>
            <a:spcBef>
              <a:spcPct val="0"/>
            </a:spcBef>
            <a:spcAft>
              <a:spcPct val="35000"/>
            </a:spcAft>
            <a:buNone/>
          </a:pPr>
          <a:r>
            <a:rPr lang="es-MX" sz="2100" b="1" kern="1200" dirty="0">
              <a:solidFill>
                <a:schemeClr val="accent2">
                  <a:lumMod val="75000"/>
                </a:schemeClr>
              </a:solidFill>
            </a:rPr>
            <a:t>Competencias</a:t>
          </a:r>
          <a:endParaRPr lang="es-ES" sz="2100" b="1" kern="1200" dirty="0">
            <a:solidFill>
              <a:schemeClr val="accent2">
                <a:lumMod val="75000"/>
              </a:schemeClr>
            </a:solidFill>
          </a:endParaRPr>
        </a:p>
      </dsp:txBody>
      <dsp:txXfrm>
        <a:off x="5403712" y="1718286"/>
        <a:ext cx="1950211" cy="35296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C2630-D62E-48EE-86E4-3AE8F13B8182}">
      <dsp:nvSpPr>
        <dsp:cNvPr id="0" name=""/>
        <dsp:cNvSpPr/>
      </dsp:nvSpPr>
      <dsp:spPr>
        <a:xfrm>
          <a:off x="0" y="634848"/>
          <a:ext cx="8125883" cy="1033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764B55-3804-46CF-A5A8-4E1076BAF855}">
      <dsp:nvSpPr>
        <dsp:cNvPr id="0" name=""/>
        <dsp:cNvSpPr/>
      </dsp:nvSpPr>
      <dsp:spPr>
        <a:xfrm>
          <a:off x="406294" y="29688"/>
          <a:ext cx="5688118" cy="12103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889000">
            <a:lnSpc>
              <a:spcPct val="90000"/>
            </a:lnSpc>
            <a:spcBef>
              <a:spcPct val="0"/>
            </a:spcBef>
            <a:spcAft>
              <a:spcPct val="35000"/>
            </a:spcAft>
            <a:buNone/>
          </a:pPr>
          <a:r>
            <a:rPr lang="es-MX" sz="2000" kern="1200" dirty="0"/>
            <a:t>Las cualidades que más se valoran, pertenecen a contextos del quehacer docente desde el punto de vista de su formación.</a:t>
          </a:r>
          <a:endParaRPr lang="es-ES" sz="2000" kern="1200" dirty="0"/>
        </a:p>
      </dsp:txBody>
      <dsp:txXfrm>
        <a:off x="465377" y="88771"/>
        <a:ext cx="5569952" cy="1092154"/>
      </dsp:txXfrm>
    </dsp:sp>
    <dsp:sp modelId="{FA04DD56-FC40-4B6B-B272-FB6293380CB8}">
      <dsp:nvSpPr>
        <dsp:cNvPr id="0" name=""/>
        <dsp:cNvSpPr/>
      </dsp:nvSpPr>
      <dsp:spPr>
        <a:xfrm>
          <a:off x="0" y="2494608"/>
          <a:ext cx="8125883" cy="1033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75BB60-70FF-4CF9-B049-875238CAA979}">
      <dsp:nvSpPr>
        <dsp:cNvPr id="0" name=""/>
        <dsp:cNvSpPr/>
      </dsp:nvSpPr>
      <dsp:spPr>
        <a:xfrm>
          <a:off x="406294" y="1889448"/>
          <a:ext cx="5688118" cy="12103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889000">
            <a:lnSpc>
              <a:spcPct val="90000"/>
            </a:lnSpc>
            <a:spcBef>
              <a:spcPct val="0"/>
            </a:spcBef>
            <a:spcAft>
              <a:spcPct val="35000"/>
            </a:spcAft>
            <a:buNone/>
          </a:pPr>
          <a:r>
            <a:rPr lang="es-MX" sz="2000" kern="1200" dirty="0"/>
            <a:t>La cualidad deseable es la gestión escolar dejando de lado el aprendizaje.</a:t>
          </a:r>
          <a:endParaRPr lang="es-ES" sz="2000" kern="1200" dirty="0"/>
        </a:p>
      </dsp:txBody>
      <dsp:txXfrm>
        <a:off x="465377" y="1948531"/>
        <a:ext cx="5569952" cy="1092154"/>
      </dsp:txXfrm>
    </dsp:sp>
    <dsp:sp modelId="{5E8B70B8-E90C-41E6-A540-48DFE6F090C7}">
      <dsp:nvSpPr>
        <dsp:cNvPr id="0" name=""/>
        <dsp:cNvSpPr/>
      </dsp:nvSpPr>
      <dsp:spPr>
        <a:xfrm>
          <a:off x="0" y="4354368"/>
          <a:ext cx="8125883" cy="1033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0CE919-7D86-4271-B142-AB8734C3E470}">
      <dsp:nvSpPr>
        <dsp:cNvPr id="0" name=""/>
        <dsp:cNvSpPr/>
      </dsp:nvSpPr>
      <dsp:spPr>
        <a:xfrm>
          <a:off x="406294" y="3749208"/>
          <a:ext cx="5688118" cy="12103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889000">
            <a:lnSpc>
              <a:spcPct val="90000"/>
            </a:lnSpc>
            <a:spcBef>
              <a:spcPct val="0"/>
            </a:spcBef>
            <a:spcAft>
              <a:spcPct val="35000"/>
            </a:spcAft>
            <a:buNone/>
          </a:pPr>
          <a:r>
            <a:rPr lang="es-MX" sz="2000" kern="1200" dirty="0"/>
            <a:t>No se mencionan habilidades docentes, planeación, evaluación, trabajo colegiado, etc.</a:t>
          </a:r>
          <a:endParaRPr lang="es-ES" sz="2000" kern="1200" dirty="0"/>
        </a:p>
      </dsp:txBody>
      <dsp:txXfrm>
        <a:off x="465377" y="3808291"/>
        <a:ext cx="5569952" cy="109215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626E7-FDE7-4FCE-89D6-7F5ADA405C70}">
      <dsp:nvSpPr>
        <dsp:cNvPr id="0" name=""/>
        <dsp:cNvSpPr/>
      </dsp:nvSpPr>
      <dsp:spPr>
        <a:xfrm>
          <a:off x="1882382" y="0"/>
          <a:ext cx="2620790" cy="2621189"/>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65E0C0-40AB-4A25-BFD5-F276F6FFDE0E}">
      <dsp:nvSpPr>
        <dsp:cNvPr id="0" name=""/>
        <dsp:cNvSpPr/>
      </dsp:nvSpPr>
      <dsp:spPr>
        <a:xfrm>
          <a:off x="2461663" y="946329"/>
          <a:ext cx="1456323" cy="727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MX" sz="1700" kern="1200" dirty="0"/>
            <a:t>Saberes</a:t>
          </a:r>
          <a:endParaRPr lang="es-ES" sz="1700" kern="1200" dirty="0"/>
        </a:p>
      </dsp:txBody>
      <dsp:txXfrm>
        <a:off x="2461663" y="946329"/>
        <a:ext cx="1456323" cy="727987"/>
      </dsp:txXfrm>
    </dsp:sp>
    <dsp:sp modelId="{7C63EF07-213D-472F-A7A6-6F75E5112319}">
      <dsp:nvSpPr>
        <dsp:cNvPr id="0" name=""/>
        <dsp:cNvSpPr/>
      </dsp:nvSpPr>
      <dsp:spPr>
        <a:xfrm>
          <a:off x="1154467" y="1506067"/>
          <a:ext cx="2620790" cy="2621189"/>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0164CB-A37B-4E32-9DBC-17A713FFDC5E}">
      <dsp:nvSpPr>
        <dsp:cNvPr id="0" name=""/>
        <dsp:cNvSpPr/>
      </dsp:nvSpPr>
      <dsp:spPr>
        <a:xfrm>
          <a:off x="1736701" y="2461108"/>
          <a:ext cx="1456323" cy="727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MX" sz="1700" kern="1200" dirty="0"/>
            <a:t>Competencias</a:t>
          </a:r>
          <a:endParaRPr lang="es-ES" sz="1700" kern="1200" dirty="0"/>
        </a:p>
      </dsp:txBody>
      <dsp:txXfrm>
        <a:off x="1736701" y="2461108"/>
        <a:ext cx="1456323" cy="727987"/>
      </dsp:txXfrm>
    </dsp:sp>
    <dsp:sp modelId="{F40D3B70-E570-4C4B-A943-F7828601A9F8}">
      <dsp:nvSpPr>
        <dsp:cNvPr id="0" name=""/>
        <dsp:cNvSpPr/>
      </dsp:nvSpPr>
      <dsp:spPr>
        <a:xfrm>
          <a:off x="2068914" y="3192363"/>
          <a:ext cx="2251665" cy="2252567"/>
        </a:xfrm>
        <a:prstGeom prst="blockArc">
          <a:avLst>
            <a:gd name="adj1" fmla="val 13500000"/>
            <a:gd name="adj2" fmla="val 10800000"/>
            <a:gd name="adj3" fmla="val 1274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BE2B05-AA6F-40BA-A6E1-E1F8774D766D}">
      <dsp:nvSpPr>
        <dsp:cNvPr id="0" name=""/>
        <dsp:cNvSpPr/>
      </dsp:nvSpPr>
      <dsp:spPr>
        <a:xfrm>
          <a:off x="2465108" y="3978066"/>
          <a:ext cx="1456323" cy="727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MX" sz="1700" kern="1200" dirty="0"/>
            <a:t>Transversalidad</a:t>
          </a:r>
          <a:endParaRPr lang="es-ES" sz="1700" kern="1200" dirty="0"/>
        </a:p>
      </dsp:txBody>
      <dsp:txXfrm>
        <a:off x="2465108" y="3978066"/>
        <a:ext cx="1456323" cy="727987"/>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8A2B7-3667-4236-974A-C52129D203C1}">
      <dsp:nvSpPr>
        <dsp:cNvPr id="0" name=""/>
        <dsp:cNvSpPr/>
      </dsp:nvSpPr>
      <dsp:spPr>
        <a:xfrm>
          <a:off x="3246" y="2172837"/>
          <a:ext cx="1952137" cy="518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MX" sz="1800" kern="1200" dirty="0"/>
            <a:t>Direccionamiento</a:t>
          </a:r>
          <a:endParaRPr lang="es-ES" sz="1800" kern="1200" dirty="0"/>
        </a:p>
      </dsp:txBody>
      <dsp:txXfrm>
        <a:off x="3246" y="2172837"/>
        <a:ext cx="1952137" cy="518400"/>
      </dsp:txXfrm>
    </dsp:sp>
    <dsp:sp modelId="{64EBA900-18A1-4121-BC96-7DF1F044B4FC}">
      <dsp:nvSpPr>
        <dsp:cNvPr id="0" name=""/>
        <dsp:cNvSpPr/>
      </dsp:nvSpPr>
      <dsp:spPr>
        <a:xfrm>
          <a:off x="3246" y="2691237"/>
          <a:ext cx="1952137" cy="101290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MX" sz="1800" kern="1200" dirty="0"/>
            <a:t>Establecer las metas</a:t>
          </a:r>
          <a:endParaRPr lang="es-ES" sz="1800" kern="1200" dirty="0"/>
        </a:p>
      </dsp:txBody>
      <dsp:txXfrm>
        <a:off x="3246" y="2691237"/>
        <a:ext cx="1952137" cy="1012904"/>
      </dsp:txXfrm>
    </dsp:sp>
    <dsp:sp modelId="{26C955C2-F99D-49C8-9C56-46F874254954}">
      <dsp:nvSpPr>
        <dsp:cNvPr id="0" name=""/>
        <dsp:cNvSpPr/>
      </dsp:nvSpPr>
      <dsp:spPr>
        <a:xfrm>
          <a:off x="2228683" y="2172837"/>
          <a:ext cx="1952137" cy="5184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MX" sz="1800" kern="1200" dirty="0"/>
            <a:t>Planeación</a:t>
          </a:r>
          <a:endParaRPr lang="es-ES" sz="1800" kern="1200" dirty="0"/>
        </a:p>
      </dsp:txBody>
      <dsp:txXfrm>
        <a:off x="2228683" y="2172837"/>
        <a:ext cx="1952137" cy="518400"/>
      </dsp:txXfrm>
    </dsp:sp>
    <dsp:sp modelId="{72CB1BE1-2EE0-4835-A608-269A9743C3D1}">
      <dsp:nvSpPr>
        <dsp:cNvPr id="0" name=""/>
        <dsp:cNvSpPr/>
      </dsp:nvSpPr>
      <dsp:spPr>
        <a:xfrm>
          <a:off x="2228683" y="2691237"/>
          <a:ext cx="1952137" cy="101290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MX" sz="1800" kern="1200" dirty="0"/>
            <a:t>Establecer actividades</a:t>
          </a:r>
          <a:endParaRPr lang="es-ES" sz="1800" kern="1200" dirty="0"/>
        </a:p>
      </dsp:txBody>
      <dsp:txXfrm>
        <a:off x="2228683" y="2691237"/>
        <a:ext cx="1952137" cy="1012904"/>
      </dsp:txXfrm>
    </dsp:sp>
    <dsp:sp modelId="{31C40D64-2B3B-465B-975C-47B7C197E577}">
      <dsp:nvSpPr>
        <dsp:cNvPr id="0" name=""/>
        <dsp:cNvSpPr/>
      </dsp:nvSpPr>
      <dsp:spPr>
        <a:xfrm>
          <a:off x="4454121" y="2172837"/>
          <a:ext cx="1952137" cy="5184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MX" sz="1800" kern="1200" dirty="0"/>
            <a:t>Actuación</a:t>
          </a:r>
          <a:endParaRPr lang="es-ES" sz="1800" kern="1200" dirty="0"/>
        </a:p>
      </dsp:txBody>
      <dsp:txXfrm>
        <a:off x="4454121" y="2172837"/>
        <a:ext cx="1952137" cy="518400"/>
      </dsp:txXfrm>
    </dsp:sp>
    <dsp:sp modelId="{33C2791E-24B6-448B-9F5D-97CC535C37B4}">
      <dsp:nvSpPr>
        <dsp:cNvPr id="0" name=""/>
        <dsp:cNvSpPr/>
      </dsp:nvSpPr>
      <dsp:spPr>
        <a:xfrm>
          <a:off x="4454121" y="2691237"/>
          <a:ext cx="1952137" cy="1012904"/>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MX" sz="1800" kern="1200" dirty="0"/>
            <a:t>Desarrollar actividades</a:t>
          </a:r>
          <a:endParaRPr lang="es-ES" sz="1800" kern="1200" dirty="0"/>
        </a:p>
      </dsp:txBody>
      <dsp:txXfrm>
        <a:off x="4454121" y="2691237"/>
        <a:ext cx="1952137" cy="1012904"/>
      </dsp:txXfrm>
    </dsp:sp>
    <dsp:sp modelId="{FF682C8F-A6AF-49CF-B6E6-23732B9DB738}">
      <dsp:nvSpPr>
        <dsp:cNvPr id="0" name=""/>
        <dsp:cNvSpPr/>
      </dsp:nvSpPr>
      <dsp:spPr>
        <a:xfrm>
          <a:off x="6679558" y="2172837"/>
          <a:ext cx="1952137" cy="5184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MX" sz="1800" kern="1200" dirty="0"/>
            <a:t>Comunicar</a:t>
          </a:r>
          <a:endParaRPr lang="es-ES" sz="1800" kern="1200" dirty="0"/>
        </a:p>
      </dsp:txBody>
      <dsp:txXfrm>
        <a:off x="6679558" y="2172837"/>
        <a:ext cx="1952137" cy="518400"/>
      </dsp:txXfrm>
    </dsp:sp>
    <dsp:sp modelId="{5B85E38E-415B-462B-A671-8E8E1DF185E2}">
      <dsp:nvSpPr>
        <dsp:cNvPr id="0" name=""/>
        <dsp:cNvSpPr/>
      </dsp:nvSpPr>
      <dsp:spPr>
        <a:xfrm>
          <a:off x="6679558" y="2691237"/>
          <a:ext cx="1952137" cy="101290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MX" sz="1800" kern="1200" dirty="0"/>
            <a:t>Informar resultados y evaluar</a:t>
          </a:r>
          <a:endParaRPr lang="es-ES" sz="1800" kern="1200" dirty="0"/>
        </a:p>
      </dsp:txBody>
      <dsp:txXfrm>
        <a:off x="6679558" y="2691237"/>
        <a:ext cx="1952137" cy="101290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AB05E-33EB-4215-9A1D-A3CB8761ADDF}">
      <dsp:nvSpPr>
        <dsp:cNvPr id="0" name=""/>
        <dsp:cNvSpPr/>
      </dsp:nvSpPr>
      <dsp:spPr>
        <a:xfrm>
          <a:off x="0" y="353410"/>
          <a:ext cx="7087277" cy="579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8AC84A-681E-4F5B-A67C-3B219C765854}">
      <dsp:nvSpPr>
        <dsp:cNvPr id="0" name=""/>
        <dsp:cNvSpPr/>
      </dsp:nvSpPr>
      <dsp:spPr>
        <a:xfrm>
          <a:off x="354363" y="13930"/>
          <a:ext cx="4961093" cy="6789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518" tIns="0" rIns="187518" bIns="0" numCol="1" spcCol="1270" anchor="ctr" anchorCtr="0">
          <a:noAutofit/>
        </a:bodyPr>
        <a:lstStyle/>
        <a:p>
          <a:pPr marL="0" lvl="0" indent="0" algn="l" defTabSz="1022350">
            <a:lnSpc>
              <a:spcPct val="90000"/>
            </a:lnSpc>
            <a:spcBef>
              <a:spcPct val="0"/>
            </a:spcBef>
            <a:spcAft>
              <a:spcPct val="35000"/>
            </a:spcAft>
            <a:buNone/>
          </a:pPr>
          <a:r>
            <a:rPr lang="es-MX" sz="2300" kern="1200" dirty="0"/>
            <a:t>Estándares den competencias</a:t>
          </a:r>
          <a:endParaRPr lang="es-ES" sz="2300" kern="1200" dirty="0"/>
        </a:p>
      </dsp:txBody>
      <dsp:txXfrm>
        <a:off x="387507" y="47074"/>
        <a:ext cx="4894805" cy="612672"/>
      </dsp:txXfrm>
    </dsp:sp>
    <dsp:sp modelId="{BDDEDA32-6E41-4393-833A-AB8E0F1A6851}">
      <dsp:nvSpPr>
        <dsp:cNvPr id="0" name=""/>
        <dsp:cNvSpPr/>
      </dsp:nvSpPr>
      <dsp:spPr>
        <a:xfrm>
          <a:off x="0" y="1396690"/>
          <a:ext cx="7087277" cy="579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7D1340-73AC-42B7-AD09-F27E70D05DF6}">
      <dsp:nvSpPr>
        <dsp:cNvPr id="0" name=""/>
        <dsp:cNvSpPr/>
      </dsp:nvSpPr>
      <dsp:spPr>
        <a:xfrm>
          <a:off x="354363" y="1057210"/>
          <a:ext cx="4961093" cy="6789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518" tIns="0" rIns="187518" bIns="0" numCol="1" spcCol="1270" anchor="ctr" anchorCtr="0">
          <a:noAutofit/>
        </a:bodyPr>
        <a:lstStyle/>
        <a:p>
          <a:pPr marL="0" lvl="0" indent="0" algn="l" defTabSz="1022350">
            <a:lnSpc>
              <a:spcPct val="90000"/>
            </a:lnSpc>
            <a:spcBef>
              <a:spcPct val="0"/>
            </a:spcBef>
            <a:spcAft>
              <a:spcPct val="35000"/>
            </a:spcAft>
            <a:buNone/>
          </a:pPr>
          <a:r>
            <a:rPr lang="es-MX" sz="2300" kern="1200" dirty="0"/>
            <a:t>Temas integradores</a:t>
          </a:r>
          <a:endParaRPr lang="es-ES" sz="2300" kern="1200" dirty="0"/>
        </a:p>
      </dsp:txBody>
      <dsp:txXfrm>
        <a:off x="387507" y="1090354"/>
        <a:ext cx="4894805" cy="612672"/>
      </dsp:txXfrm>
    </dsp:sp>
    <dsp:sp modelId="{D52A4FE7-5893-4054-9EE5-750C38F1B682}">
      <dsp:nvSpPr>
        <dsp:cNvPr id="0" name=""/>
        <dsp:cNvSpPr/>
      </dsp:nvSpPr>
      <dsp:spPr>
        <a:xfrm>
          <a:off x="0" y="2439969"/>
          <a:ext cx="7087277" cy="579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2B7C95-DE60-4883-8776-840838585CB7}">
      <dsp:nvSpPr>
        <dsp:cNvPr id="0" name=""/>
        <dsp:cNvSpPr/>
      </dsp:nvSpPr>
      <dsp:spPr>
        <a:xfrm>
          <a:off x="354363" y="2100490"/>
          <a:ext cx="4961093" cy="6789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518" tIns="0" rIns="187518" bIns="0" numCol="1" spcCol="1270" anchor="ctr" anchorCtr="0">
          <a:noAutofit/>
        </a:bodyPr>
        <a:lstStyle/>
        <a:p>
          <a:pPr marL="0" lvl="0" indent="0" algn="l" defTabSz="1022350">
            <a:lnSpc>
              <a:spcPct val="90000"/>
            </a:lnSpc>
            <a:spcBef>
              <a:spcPct val="0"/>
            </a:spcBef>
            <a:spcAft>
              <a:spcPct val="35000"/>
            </a:spcAft>
            <a:buNone/>
          </a:pPr>
          <a:r>
            <a:rPr lang="es-MX" sz="2300" kern="1200" dirty="0"/>
            <a:t>Preguntas problémicas</a:t>
          </a:r>
          <a:endParaRPr lang="es-ES" sz="2300" kern="1200" dirty="0"/>
        </a:p>
      </dsp:txBody>
      <dsp:txXfrm>
        <a:off x="387507" y="2133634"/>
        <a:ext cx="4894805" cy="612672"/>
      </dsp:txXfrm>
    </dsp:sp>
    <dsp:sp modelId="{AD4526AF-F0B0-4A1A-A061-5606C8689463}">
      <dsp:nvSpPr>
        <dsp:cNvPr id="0" name=""/>
        <dsp:cNvSpPr/>
      </dsp:nvSpPr>
      <dsp:spPr>
        <a:xfrm>
          <a:off x="0" y="3483250"/>
          <a:ext cx="7087277" cy="579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00C5C4-3E8D-4B07-B058-88E0FF0B8547}">
      <dsp:nvSpPr>
        <dsp:cNvPr id="0" name=""/>
        <dsp:cNvSpPr/>
      </dsp:nvSpPr>
      <dsp:spPr>
        <a:xfrm>
          <a:off x="354363" y="3143770"/>
          <a:ext cx="4961093" cy="6789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518" tIns="0" rIns="187518" bIns="0" numCol="1" spcCol="1270" anchor="ctr" anchorCtr="0">
          <a:noAutofit/>
        </a:bodyPr>
        <a:lstStyle/>
        <a:p>
          <a:pPr marL="0" lvl="0" indent="0" algn="l" defTabSz="1022350">
            <a:lnSpc>
              <a:spcPct val="90000"/>
            </a:lnSpc>
            <a:spcBef>
              <a:spcPct val="0"/>
            </a:spcBef>
            <a:spcAft>
              <a:spcPct val="35000"/>
            </a:spcAft>
            <a:buNone/>
          </a:pPr>
          <a:r>
            <a:rPr lang="es-MX" sz="2300" kern="1200" dirty="0"/>
            <a:t>Ejes generadores</a:t>
          </a:r>
          <a:endParaRPr lang="es-ES" sz="2300" kern="1200" dirty="0"/>
        </a:p>
      </dsp:txBody>
      <dsp:txXfrm>
        <a:off x="387507" y="3176914"/>
        <a:ext cx="4894805" cy="61267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8BBFD-31EE-4379-B555-13409F5C8DF3}">
      <dsp:nvSpPr>
        <dsp:cNvPr id="0" name=""/>
        <dsp:cNvSpPr/>
      </dsp:nvSpPr>
      <dsp:spPr>
        <a:xfrm rot="5400000">
          <a:off x="-362804" y="1317471"/>
          <a:ext cx="1604157" cy="193678"/>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514CE2-A7DB-40D2-92A9-3B20F9CD1729}">
      <dsp:nvSpPr>
        <dsp:cNvPr id="0" name=""/>
        <dsp:cNvSpPr/>
      </dsp:nvSpPr>
      <dsp:spPr>
        <a:xfrm>
          <a:off x="3965" y="290368"/>
          <a:ext cx="2151978" cy="129118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MX" sz="2300" b="1" kern="1200" dirty="0"/>
            <a:t>Determinar las asignaturas</a:t>
          </a:r>
          <a:endParaRPr lang="es-ES" sz="2300" b="1" kern="1200" dirty="0"/>
        </a:p>
      </dsp:txBody>
      <dsp:txXfrm>
        <a:off x="41783" y="328186"/>
        <a:ext cx="2076342" cy="1215551"/>
      </dsp:txXfrm>
    </dsp:sp>
    <dsp:sp modelId="{0AE0FBC6-8A93-4E42-BCFC-3BE4BD48C7A5}">
      <dsp:nvSpPr>
        <dsp:cNvPr id="0" name=""/>
        <dsp:cNvSpPr/>
      </dsp:nvSpPr>
      <dsp:spPr>
        <a:xfrm rot="5400000">
          <a:off x="-362804" y="2931455"/>
          <a:ext cx="1604157" cy="193678"/>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205EE1-8531-4B0E-BAC9-CE2E0153AB48}">
      <dsp:nvSpPr>
        <dsp:cNvPr id="0" name=""/>
        <dsp:cNvSpPr/>
      </dsp:nvSpPr>
      <dsp:spPr>
        <a:xfrm>
          <a:off x="3965" y="1904352"/>
          <a:ext cx="2151978" cy="129118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MX" sz="2300" b="1" kern="1200" dirty="0"/>
            <a:t>Determinar las competencias</a:t>
          </a:r>
          <a:endParaRPr lang="es-ES" sz="2300" b="1" kern="1200" dirty="0"/>
        </a:p>
      </dsp:txBody>
      <dsp:txXfrm>
        <a:off x="41783" y="1942170"/>
        <a:ext cx="2076342" cy="1215551"/>
      </dsp:txXfrm>
    </dsp:sp>
    <dsp:sp modelId="{398F79AB-F688-4E3F-8E2C-C27DEF867BE5}">
      <dsp:nvSpPr>
        <dsp:cNvPr id="0" name=""/>
        <dsp:cNvSpPr/>
      </dsp:nvSpPr>
      <dsp:spPr>
        <a:xfrm>
          <a:off x="444187" y="3738447"/>
          <a:ext cx="2852305" cy="193678"/>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386DD3-6D79-4E59-907C-7B761872281B}">
      <dsp:nvSpPr>
        <dsp:cNvPr id="0" name=""/>
        <dsp:cNvSpPr/>
      </dsp:nvSpPr>
      <dsp:spPr>
        <a:xfrm>
          <a:off x="3965" y="3518336"/>
          <a:ext cx="2151978" cy="129118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MX" sz="2300" b="1" kern="1200" dirty="0"/>
            <a:t>Elegir el tema integrador</a:t>
          </a:r>
          <a:endParaRPr lang="es-ES" sz="2300" b="1" kern="1200" dirty="0"/>
        </a:p>
      </dsp:txBody>
      <dsp:txXfrm>
        <a:off x="41783" y="3556154"/>
        <a:ext cx="2076342" cy="1215551"/>
      </dsp:txXfrm>
    </dsp:sp>
    <dsp:sp modelId="{4FAC1C52-A36D-400E-818E-25DADE4C4391}">
      <dsp:nvSpPr>
        <dsp:cNvPr id="0" name=""/>
        <dsp:cNvSpPr/>
      </dsp:nvSpPr>
      <dsp:spPr>
        <a:xfrm rot="16200000">
          <a:off x="2499326" y="2931455"/>
          <a:ext cx="1604157" cy="193678"/>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910F30-6391-4C9B-8363-C63F0CFCC1A0}">
      <dsp:nvSpPr>
        <dsp:cNvPr id="0" name=""/>
        <dsp:cNvSpPr/>
      </dsp:nvSpPr>
      <dsp:spPr>
        <a:xfrm>
          <a:off x="2866096" y="3518336"/>
          <a:ext cx="2151978" cy="129118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MX" sz="2300" b="1" kern="1200" dirty="0"/>
            <a:t>Definir los elementos del proyecto</a:t>
          </a:r>
          <a:endParaRPr lang="es-ES" sz="2300" b="1" kern="1200" dirty="0"/>
        </a:p>
      </dsp:txBody>
      <dsp:txXfrm>
        <a:off x="2903914" y="3556154"/>
        <a:ext cx="2076342" cy="1215551"/>
      </dsp:txXfrm>
    </dsp:sp>
    <dsp:sp modelId="{30E36A72-0857-4242-B338-CB61E455BDD9}">
      <dsp:nvSpPr>
        <dsp:cNvPr id="0" name=""/>
        <dsp:cNvSpPr/>
      </dsp:nvSpPr>
      <dsp:spPr>
        <a:xfrm rot="16200000">
          <a:off x="2499326" y="1317471"/>
          <a:ext cx="1604157" cy="193678"/>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B432C0-86B9-4B7A-915B-3BC82A5D8B82}">
      <dsp:nvSpPr>
        <dsp:cNvPr id="0" name=""/>
        <dsp:cNvSpPr/>
      </dsp:nvSpPr>
      <dsp:spPr>
        <a:xfrm>
          <a:off x="2866096" y="1904352"/>
          <a:ext cx="2151978" cy="129118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MX" sz="2300" b="1" kern="1200" dirty="0"/>
            <a:t>Colegiar y validar</a:t>
          </a:r>
          <a:endParaRPr lang="es-ES" sz="2300" b="1" kern="1200" dirty="0"/>
        </a:p>
      </dsp:txBody>
      <dsp:txXfrm>
        <a:off x="2903914" y="1942170"/>
        <a:ext cx="2076342" cy="1215551"/>
      </dsp:txXfrm>
    </dsp:sp>
    <dsp:sp modelId="{659F60C1-398D-4B4A-8669-A393E0BA5B92}">
      <dsp:nvSpPr>
        <dsp:cNvPr id="0" name=""/>
        <dsp:cNvSpPr/>
      </dsp:nvSpPr>
      <dsp:spPr>
        <a:xfrm>
          <a:off x="3306318" y="510479"/>
          <a:ext cx="2852305" cy="193678"/>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E273C8-64D9-4C56-BA09-446AF4EA6C59}">
      <dsp:nvSpPr>
        <dsp:cNvPr id="0" name=""/>
        <dsp:cNvSpPr/>
      </dsp:nvSpPr>
      <dsp:spPr>
        <a:xfrm>
          <a:off x="2866096" y="290368"/>
          <a:ext cx="2151978" cy="129118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MX" sz="2300" b="1" kern="1200" dirty="0"/>
            <a:t>Presentar la propuesta</a:t>
          </a:r>
          <a:endParaRPr lang="es-ES" sz="2300" b="1" kern="1200" dirty="0"/>
        </a:p>
      </dsp:txBody>
      <dsp:txXfrm>
        <a:off x="2903914" y="328186"/>
        <a:ext cx="2076342" cy="1215551"/>
      </dsp:txXfrm>
    </dsp:sp>
    <dsp:sp modelId="{6D3DE903-228D-42AC-8116-502898CE9564}">
      <dsp:nvSpPr>
        <dsp:cNvPr id="0" name=""/>
        <dsp:cNvSpPr/>
      </dsp:nvSpPr>
      <dsp:spPr>
        <a:xfrm rot="5400000">
          <a:off x="5361458" y="1317471"/>
          <a:ext cx="1604157" cy="193678"/>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EDD041-FC91-4E34-80BF-E5C58A93BD28}">
      <dsp:nvSpPr>
        <dsp:cNvPr id="0" name=""/>
        <dsp:cNvSpPr/>
      </dsp:nvSpPr>
      <dsp:spPr>
        <a:xfrm>
          <a:off x="5728228" y="290368"/>
          <a:ext cx="2151978" cy="129118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MX" sz="2300" b="1" kern="1200" dirty="0"/>
            <a:t>Desarrollar</a:t>
          </a:r>
          <a:endParaRPr lang="es-ES" sz="2300" b="1" kern="1200" dirty="0"/>
        </a:p>
      </dsp:txBody>
      <dsp:txXfrm>
        <a:off x="5766046" y="328186"/>
        <a:ext cx="2076342" cy="1215551"/>
      </dsp:txXfrm>
    </dsp:sp>
    <dsp:sp modelId="{D6D5F94D-E869-4DA8-A218-F3C8BB72B022}">
      <dsp:nvSpPr>
        <dsp:cNvPr id="0" name=""/>
        <dsp:cNvSpPr/>
      </dsp:nvSpPr>
      <dsp:spPr>
        <a:xfrm rot="5400000">
          <a:off x="5361458" y="2931455"/>
          <a:ext cx="1604157" cy="193678"/>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3E588C-8103-48F4-860D-620860508F90}">
      <dsp:nvSpPr>
        <dsp:cNvPr id="0" name=""/>
        <dsp:cNvSpPr/>
      </dsp:nvSpPr>
      <dsp:spPr>
        <a:xfrm>
          <a:off x="5728228" y="1904352"/>
          <a:ext cx="2151978" cy="129118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MX" sz="2300" b="1" kern="1200" dirty="0"/>
            <a:t>Socializar</a:t>
          </a:r>
          <a:endParaRPr lang="es-ES" sz="2300" b="1" kern="1200" dirty="0"/>
        </a:p>
      </dsp:txBody>
      <dsp:txXfrm>
        <a:off x="5766046" y="1942170"/>
        <a:ext cx="2076342" cy="1215551"/>
      </dsp:txXfrm>
    </dsp:sp>
    <dsp:sp modelId="{39450242-6DBB-4337-8BE3-0AAD1ED8DCC8}">
      <dsp:nvSpPr>
        <dsp:cNvPr id="0" name=""/>
        <dsp:cNvSpPr/>
      </dsp:nvSpPr>
      <dsp:spPr>
        <a:xfrm>
          <a:off x="5728228" y="3518336"/>
          <a:ext cx="2151978" cy="129118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MX" sz="2300" b="1" kern="1200" dirty="0"/>
            <a:t>Evaluar y retroalimentar</a:t>
          </a:r>
          <a:endParaRPr lang="es-ES" sz="2300" b="1" kern="1200" dirty="0"/>
        </a:p>
      </dsp:txBody>
      <dsp:txXfrm>
        <a:off x="5766046" y="3556154"/>
        <a:ext cx="2076342" cy="12155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2E4D6-AC88-4BB0-9163-3E4F781ED113}">
      <dsp:nvSpPr>
        <dsp:cNvPr id="0" name=""/>
        <dsp:cNvSpPr/>
      </dsp:nvSpPr>
      <dsp:spPr>
        <a:xfrm>
          <a:off x="161089" y="721040"/>
          <a:ext cx="3770917" cy="117841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8178" tIns="87630" rIns="87630" bIns="87630" numCol="1" spcCol="1270" anchor="ctr" anchorCtr="0">
          <a:noAutofit/>
        </a:bodyPr>
        <a:lstStyle/>
        <a:p>
          <a:pPr marL="0" lvl="0" indent="0" algn="l" defTabSz="1022350">
            <a:lnSpc>
              <a:spcPct val="90000"/>
            </a:lnSpc>
            <a:spcBef>
              <a:spcPct val="0"/>
            </a:spcBef>
            <a:spcAft>
              <a:spcPct val="35000"/>
            </a:spcAft>
            <a:buNone/>
          </a:pPr>
          <a:r>
            <a:rPr lang="es-MX" sz="2300" kern="1200" dirty="0"/>
            <a:t>Educación  Centrada en la Escuela</a:t>
          </a:r>
          <a:endParaRPr lang="es-ES" sz="2300" kern="1200" dirty="0"/>
        </a:p>
      </dsp:txBody>
      <dsp:txXfrm>
        <a:off x="161089" y="721040"/>
        <a:ext cx="3770917" cy="1178411"/>
      </dsp:txXfrm>
    </dsp:sp>
    <dsp:sp modelId="{AC8168D5-EBF1-4DEA-93EA-684EF889134F}">
      <dsp:nvSpPr>
        <dsp:cNvPr id="0" name=""/>
        <dsp:cNvSpPr/>
      </dsp:nvSpPr>
      <dsp:spPr>
        <a:xfrm>
          <a:off x="3967" y="550825"/>
          <a:ext cx="824888" cy="123733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9000" r="-17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B4FB75-0E99-448B-BF33-C2CE751C996C}">
      <dsp:nvSpPr>
        <dsp:cNvPr id="0" name=""/>
        <dsp:cNvSpPr/>
      </dsp:nvSpPr>
      <dsp:spPr>
        <a:xfrm>
          <a:off x="4350997" y="721040"/>
          <a:ext cx="3770917" cy="117841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8178" tIns="87630" rIns="87630" bIns="87630" numCol="1" spcCol="1270" anchor="ctr" anchorCtr="0">
          <a:noAutofit/>
        </a:bodyPr>
        <a:lstStyle/>
        <a:p>
          <a:pPr marL="0" lvl="0" indent="0" algn="l" defTabSz="1022350">
            <a:lnSpc>
              <a:spcPct val="90000"/>
            </a:lnSpc>
            <a:spcBef>
              <a:spcPct val="0"/>
            </a:spcBef>
            <a:spcAft>
              <a:spcPct val="35000"/>
            </a:spcAft>
            <a:buNone/>
          </a:pPr>
          <a:r>
            <a:rPr lang="es-MX" sz="2300" kern="1200" dirty="0"/>
            <a:t>Aprender a Aprender</a:t>
          </a:r>
          <a:endParaRPr lang="es-ES" sz="2300" kern="1200" dirty="0"/>
        </a:p>
      </dsp:txBody>
      <dsp:txXfrm>
        <a:off x="4350997" y="721040"/>
        <a:ext cx="3770917" cy="1178411"/>
      </dsp:txXfrm>
    </dsp:sp>
    <dsp:sp modelId="{6607F6CE-8DBE-4F82-BC7B-C57276B15B77}">
      <dsp:nvSpPr>
        <dsp:cNvPr id="0" name=""/>
        <dsp:cNvSpPr/>
      </dsp:nvSpPr>
      <dsp:spPr>
        <a:xfrm>
          <a:off x="4193876" y="550825"/>
          <a:ext cx="824888" cy="1237332"/>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99000" r="-9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263FAC-7CBC-4684-95F1-DAE36D0092DD}">
      <dsp:nvSpPr>
        <dsp:cNvPr id="0" name=""/>
        <dsp:cNvSpPr/>
      </dsp:nvSpPr>
      <dsp:spPr>
        <a:xfrm>
          <a:off x="161089" y="2204529"/>
          <a:ext cx="3770917" cy="117841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8178" tIns="87630" rIns="87630" bIns="87630" numCol="1" spcCol="1270" anchor="ctr" anchorCtr="0">
          <a:noAutofit/>
        </a:bodyPr>
        <a:lstStyle/>
        <a:p>
          <a:pPr marL="0" lvl="0" indent="0" algn="l" defTabSz="1022350">
            <a:lnSpc>
              <a:spcPct val="90000"/>
            </a:lnSpc>
            <a:spcBef>
              <a:spcPct val="0"/>
            </a:spcBef>
            <a:spcAft>
              <a:spcPct val="35000"/>
            </a:spcAft>
            <a:buNone/>
          </a:pPr>
          <a:r>
            <a:rPr lang="es-MX" sz="2300" kern="1200" dirty="0"/>
            <a:t>El Estudiante como Elemento Fundamental del Aprendizaje</a:t>
          </a:r>
          <a:endParaRPr lang="es-ES" sz="2300" kern="1200" dirty="0"/>
        </a:p>
      </dsp:txBody>
      <dsp:txXfrm>
        <a:off x="161089" y="2204529"/>
        <a:ext cx="3770917" cy="1178411"/>
      </dsp:txXfrm>
    </dsp:sp>
    <dsp:sp modelId="{24CB62EA-DB01-48A8-9A58-19E50E09BC14}">
      <dsp:nvSpPr>
        <dsp:cNvPr id="0" name=""/>
        <dsp:cNvSpPr/>
      </dsp:nvSpPr>
      <dsp:spPr>
        <a:xfrm>
          <a:off x="3967" y="2034314"/>
          <a:ext cx="824888" cy="123733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62000" r="-62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7DCCEE-ECB4-440D-AE2E-C01A2B7A6816}">
      <dsp:nvSpPr>
        <dsp:cNvPr id="0" name=""/>
        <dsp:cNvSpPr/>
      </dsp:nvSpPr>
      <dsp:spPr>
        <a:xfrm>
          <a:off x="4350997" y="2204529"/>
          <a:ext cx="3770917" cy="117841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8178" tIns="87630" rIns="87630" bIns="87630" numCol="1" spcCol="1270" anchor="ctr" anchorCtr="0">
          <a:noAutofit/>
        </a:bodyPr>
        <a:lstStyle/>
        <a:p>
          <a:pPr marL="0" lvl="0" indent="0" algn="l" defTabSz="1022350">
            <a:lnSpc>
              <a:spcPct val="90000"/>
            </a:lnSpc>
            <a:spcBef>
              <a:spcPct val="0"/>
            </a:spcBef>
            <a:spcAft>
              <a:spcPct val="35000"/>
            </a:spcAft>
            <a:buNone/>
          </a:pPr>
          <a:r>
            <a:rPr lang="es-MX" sz="2300" kern="1200" dirty="0"/>
            <a:t>Aprendizaje Significativo</a:t>
          </a:r>
          <a:endParaRPr lang="es-ES" sz="2300" kern="1200" dirty="0"/>
        </a:p>
      </dsp:txBody>
      <dsp:txXfrm>
        <a:off x="4350997" y="2204529"/>
        <a:ext cx="3770917" cy="1178411"/>
      </dsp:txXfrm>
    </dsp:sp>
    <dsp:sp modelId="{245FE1A7-9D4E-4FEA-AC53-70244D69DB30}">
      <dsp:nvSpPr>
        <dsp:cNvPr id="0" name=""/>
        <dsp:cNvSpPr/>
      </dsp:nvSpPr>
      <dsp:spPr>
        <a:xfrm>
          <a:off x="4193876" y="2034314"/>
          <a:ext cx="824888" cy="1237332"/>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50000" r="-50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CCB484-B9CC-4961-9722-D3BA6AD055CA}">
      <dsp:nvSpPr>
        <dsp:cNvPr id="0" name=""/>
        <dsp:cNvSpPr/>
      </dsp:nvSpPr>
      <dsp:spPr>
        <a:xfrm>
          <a:off x="161089" y="3688019"/>
          <a:ext cx="3770917" cy="117841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8178" tIns="87630" rIns="87630" bIns="87630" numCol="1" spcCol="1270" anchor="ctr" anchorCtr="0">
          <a:noAutofit/>
        </a:bodyPr>
        <a:lstStyle/>
        <a:p>
          <a:pPr marL="0" lvl="0" indent="0" algn="l" defTabSz="1022350">
            <a:lnSpc>
              <a:spcPct val="90000"/>
            </a:lnSpc>
            <a:spcBef>
              <a:spcPct val="0"/>
            </a:spcBef>
            <a:spcAft>
              <a:spcPct val="35000"/>
            </a:spcAft>
            <a:buNone/>
          </a:pPr>
          <a:r>
            <a:rPr lang="es-MX" sz="2300" kern="1200" dirty="0"/>
            <a:t>Currículo Flexible</a:t>
          </a:r>
          <a:endParaRPr lang="es-ES" sz="2300" kern="1200" dirty="0"/>
        </a:p>
      </dsp:txBody>
      <dsp:txXfrm>
        <a:off x="161089" y="3688019"/>
        <a:ext cx="3770917" cy="1178411"/>
      </dsp:txXfrm>
    </dsp:sp>
    <dsp:sp modelId="{8BDDBC75-2C01-4D82-A7F3-455A9B0C012B}">
      <dsp:nvSpPr>
        <dsp:cNvPr id="0" name=""/>
        <dsp:cNvSpPr/>
      </dsp:nvSpPr>
      <dsp:spPr>
        <a:xfrm>
          <a:off x="3967" y="3517804"/>
          <a:ext cx="824888" cy="123733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50000" r="-50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542D1D-25D2-4786-8EFB-0C90EEFDFD2E}">
      <dsp:nvSpPr>
        <dsp:cNvPr id="0" name=""/>
        <dsp:cNvSpPr/>
      </dsp:nvSpPr>
      <dsp:spPr>
        <a:xfrm>
          <a:off x="4350997" y="3688019"/>
          <a:ext cx="3770917" cy="117841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8178" tIns="87630" rIns="87630" bIns="87630" numCol="1" spcCol="1270" anchor="ctr" anchorCtr="0">
          <a:noAutofit/>
        </a:bodyPr>
        <a:lstStyle/>
        <a:p>
          <a:pPr marL="0" lvl="0" indent="0" algn="l" defTabSz="1022350">
            <a:lnSpc>
              <a:spcPct val="90000"/>
            </a:lnSpc>
            <a:spcBef>
              <a:spcPct val="0"/>
            </a:spcBef>
            <a:spcAft>
              <a:spcPct val="35000"/>
            </a:spcAft>
            <a:buNone/>
          </a:pPr>
          <a:r>
            <a:rPr lang="es-MX" sz="2300" kern="1200" dirty="0"/>
            <a:t>Dinamizar el Trabajo del Aula</a:t>
          </a:r>
          <a:endParaRPr lang="es-ES" sz="2300" kern="1200" dirty="0"/>
        </a:p>
      </dsp:txBody>
      <dsp:txXfrm>
        <a:off x="4350997" y="3688019"/>
        <a:ext cx="3770917" cy="1178411"/>
      </dsp:txXfrm>
    </dsp:sp>
    <dsp:sp modelId="{2CD9757B-DBDC-4FFF-8FDF-DD13E01EDEF3}">
      <dsp:nvSpPr>
        <dsp:cNvPr id="0" name=""/>
        <dsp:cNvSpPr/>
      </dsp:nvSpPr>
      <dsp:spPr>
        <a:xfrm>
          <a:off x="4193876" y="3517804"/>
          <a:ext cx="824888" cy="1237332"/>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50000" r="-50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93641-8832-49EB-8890-A6FD8DAE31CD}">
      <dsp:nvSpPr>
        <dsp:cNvPr id="0" name=""/>
        <dsp:cNvSpPr/>
      </dsp:nvSpPr>
      <dsp:spPr>
        <a:xfrm>
          <a:off x="0" y="626126"/>
          <a:ext cx="2304784" cy="138287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t>Tiene sentido de pertenencia y amor por México</a:t>
          </a:r>
          <a:endParaRPr lang="es-ES" sz="2000" kern="1200" dirty="0"/>
        </a:p>
      </dsp:txBody>
      <dsp:txXfrm>
        <a:off x="0" y="626126"/>
        <a:ext cx="2304784" cy="1382870"/>
      </dsp:txXfrm>
    </dsp:sp>
    <dsp:sp modelId="{14600C2F-0A13-4AC7-8556-C86CE90BE449}">
      <dsp:nvSpPr>
        <dsp:cNvPr id="0" name=""/>
        <dsp:cNvSpPr/>
      </dsp:nvSpPr>
      <dsp:spPr>
        <a:xfrm>
          <a:off x="2535262" y="626126"/>
          <a:ext cx="2304784" cy="138287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t>Favorece la convivencia y el diálogo con respeto a la diversidad</a:t>
          </a:r>
          <a:endParaRPr lang="es-ES" sz="2000" kern="1200" dirty="0"/>
        </a:p>
      </dsp:txBody>
      <dsp:txXfrm>
        <a:off x="2535262" y="626126"/>
        <a:ext cx="2304784" cy="1382870"/>
      </dsp:txXfrm>
    </dsp:sp>
    <dsp:sp modelId="{1C94E314-037F-46BE-AB35-74EF7057E07F}">
      <dsp:nvSpPr>
        <dsp:cNvPr id="0" name=""/>
        <dsp:cNvSpPr/>
      </dsp:nvSpPr>
      <dsp:spPr>
        <a:xfrm>
          <a:off x="5070524" y="626126"/>
          <a:ext cx="2304784" cy="138287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t>Se preocupa y actúa por el medio ambiente</a:t>
          </a:r>
          <a:endParaRPr lang="es-ES" sz="2000" kern="1200" dirty="0"/>
        </a:p>
      </dsp:txBody>
      <dsp:txXfrm>
        <a:off x="5070524" y="626126"/>
        <a:ext cx="2304784" cy="1382870"/>
      </dsp:txXfrm>
    </dsp:sp>
    <dsp:sp modelId="{521D6144-2477-4AA2-9F32-7A594E9DCED5}">
      <dsp:nvSpPr>
        <dsp:cNvPr id="0" name=""/>
        <dsp:cNvSpPr/>
      </dsp:nvSpPr>
      <dsp:spPr>
        <a:xfrm>
          <a:off x="0" y="2239475"/>
          <a:ext cx="2304784" cy="138287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t>Valora el arte y la cultura</a:t>
          </a:r>
          <a:endParaRPr lang="es-ES" sz="2000" kern="1200" dirty="0"/>
        </a:p>
      </dsp:txBody>
      <dsp:txXfrm>
        <a:off x="0" y="2239475"/>
        <a:ext cx="2304784" cy="1382870"/>
      </dsp:txXfrm>
    </dsp:sp>
    <dsp:sp modelId="{BECCE323-510A-4D61-9D70-310E5BAC3BE4}">
      <dsp:nvSpPr>
        <dsp:cNvPr id="0" name=""/>
        <dsp:cNvSpPr/>
      </dsp:nvSpPr>
      <dsp:spPr>
        <a:xfrm>
          <a:off x="2535262" y="2239475"/>
          <a:ext cx="2304784" cy="138287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t>Colabora de manera constructiva</a:t>
          </a:r>
          <a:endParaRPr lang="es-ES" sz="2000" kern="1200" dirty="0"/>
        </a:p>
      </dsp:txBody>
      <dsp:txXfrm>
        <a:off x="2535262" y="2239475"/>
        <a:ext cx="2304784" cy="1382870"/>
      </dsp:txXfrm>
    </dsp:sp>
    <dsp:sp modelId="{475A78D0-2641-4C18-ADED-ADED5A86EFDA}">
      <dsp:nvSpPr>
        <dsp:cNvPr id="0" name=""/>
        <dsp:cNvSpPr/>
      </dsp:nvSpPr>
      <dsp:spPr>
        <a:xfrm>
          <a:off x="5070524" y="2239475"/>
          <a:ext cx="2304784" cy="138287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t>Se comunica con eficacia</a:t>
          </a:r>
          <a:endParaRPr lang="es-ES" sz="2000" kern="1200" dirty="0"/>
        </a:p>
      </dsp:txBody>
      <dsp:txXfrm>
        <a:off x="5070524" y="2239475"/>
        <a:ext cx="2304784" cy="13828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93641-8832-49EB-8890-A6FD8DAE31CD}">
      <dsp:nvSpPr>
        <dsp:cNvPr id="0" name=""/>
        <dsp:cNvSpPr/>
      </dsp:nvSpPr>
      <dsp:spPr>
        <a:xfrm>
          <a:off x="0" y="626126"/>
          <a:ext cx="2304784" cy="138287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t>Usa sus habilidades digitales</a:t>
          </a:r>
          <a:endParaRPr lang="es-ES" sz="2100" kern="1200" dirty="0"/>
        </a:p>
      </dsp:txBody>
      <dsp:txXfrm>
        <a:off x="0" y="626126"/>
        <a:ext cx="2304784" cy="1382870"/>
      </dsp:txXfrm>
    </dsp:sp>
    <dsp:sp modelId="{14600C2F-0A13-4AC7-8556-C86CE90BE449}">
      <dsp:nvSpPr>
        <dsp:cNvPr id="0" name=""/>
        <dsp:cNvSpPr/>
      </dsp:nvSpPr>
      <dsp:spPr>
        <a:xfrm>
          <a:off x="2535262" y="626126"/>
          <a:ext cx="2304784" cy="138287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t>Busca entender su entorno</a:t>
          </a:r>
          <a:endParaRPr lang="es-ES" sz="2100" kern="1200" dirty="0"/>
        </a:p>
      </dsp:txBody>
      <dsp:txXfrm>
        <a:off x="2535262" y="626126"/>
        <a:ext cx="2304784" cy="1382870"/>
      </dsp:txXfrm>
    </dsp:sp>
    <dsp:sp modelId="{1C94E314-037F-46BE-AB35-74EF7057E07F}">
      <dsp:nvSpPr>
        <dsp:cNvPr id="0" name=""/>
        <dsp:cNvSpPr/>
      </dsp:nvSpPr>
      <dsp:spPr>
        <a:xfrm>
          <a:off x="5070524" y="626126"/>
          <a:ext cx="2304784" cy="138287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t>Piensa de manera crítica</a:t>
          </a:r>
          <a:endParaRPr lang="es-ES" sz="2100" kern="1200" dirty="0"/>
        </a:p>
      </dsp:txBody>
      <dsp:txXfrm>
        <a:off x="5070524" y="626126"/>
        <a:ext cx="2304784" cy="1382870"/>
      </dsp:txXfrm>
    </dsp:sp>
    <dsp:sp modelId="{521D6144-2477-4AA2-9F32-7A594E9DCED5}">
      <dsp:nvSpPr>
        <dsp:cNvPr id="0" name=""/>
        <dsp:cNvSpPr/>
      </dsp:nvSpPr>
      <dsp:spPr>
        <a:xfrm>
          <a:off x="0" y="2239475"/>
          <a:ext cx="2304784" cy="138287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t>Razona y aplica conceptos numéricos</a:t>
          </a:r>
          <a:endParaRPr lang="es-ES" sz="2100" kern="1200" dirty="0"/>
        </a:p>
      </dsp:txBody>
      <dsp:txXfrm>
        <a:off x="0" y="2239475"/>
        <a:ext cx="2304784" cy="1382870"/>
      </dsp:txXfrm>
    </dsp:sp>
    <dsp:sp modelId="{BECCE323-510A-4D61-9D70-310E5BAC3BE4}">
      <dsp:nvSpPr>
        <dsp:cNvPr id="0" name=""/>
        <dsp:cNvSpPr/>
      </dsp:nvSpPr>
      <dsp:spPr>
        <a:xfrm>
          <a:off x="2535262" y="2239475"/>
          <a:ext cx="2304784" cy="138287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t>Conoce y entiende aspectos financieros básicos</a:t>
          </a:r>
          <a:endParaRPr lang="es-ES" sz="2100" kern="1200" dirty="0"/>
        </a:p>
      </dsp:txBody>
      <dsp:txXfrm>
        <a:off x="2535262" y="2239475"/>
        <a:ext cx="2304784" cy="1382870"/>
      </dsp:txXfrm>
    </dsp:sp>
    <dsp:sp modelId="{475A78D0-2641-4C18-ADED-ADED5A86EFDA}">
      <dsp:nvSpPr>
        <dsp:cNvPr id="0" name=""/>
        <dsp:cNvSpPr/>
      </dsp:nvSpPr>
      <dsp:spPr>
        <a:xfrm>
          <a:off x="5070524" y="2239475"/>
          <a:ext cx="2304784" cy="138287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t>Regula sus emociones y cuida de su salud</a:t>
          </a:r>
          <a:endParaRPr lang="es-ES" sz="2100" kern="1200" dirty="0"/>
        </a:p>
      </dsp:txBody>
      <dsp:txXfrm>
        <a:off x="5070524" y="2239475"/>
        <a:ext cx="2304784" cy="13828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B86A1-3E59-4927-8748-FA00FEED7C16}">
      <dsp:nvSpPr>
        <dsp:cNvPr id="0" name=""/>
        <dsp:cNvSpPr/>
      </dsp:nvSpPr>
      <dsp:spPr>
        <a:xfrm>
          <a:off x="0" y="789337"/>
          <a:ext cx="6655229" cy="478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1C8E3B-7D8E-44B6-8B5C-7373E4A341D2}">
      <dsp:nvSpPr>
        <dsp:cNvPr id="0" name=""/>
        <dsp:cNvSpPr/>
      </dsp:nvSpPr>
      <dsp:spPr>
        <a:xfrm>
          <a:off x="332761" y="508897"/>
          <a:ext cx="4658660" cy="560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086" tIns="0" rIns="176086" bIns="0" numCol="1" spcCol="1270" anchor="ctr" anchorCtr="0">
          <a:noAutofit/>
        </a:bodyPr>
        <a:lstStyle/>
        <a:p>
          <a:pPr marL="0" lvl="0" indent="0" algn="l" defTabSz="844550">
            <a:lnSpc>
              <a:spcPct val="90000"/>
            </a:lnSpc>
            <a:spcBef>
              <a:spcPct val="0"/>
            </a:spcBef>
            <a:spcAft>
              <a:spcPct val="35000"/>
            </a:spcAft>
            <a:buNone/>
          </a:pPr>
          <a:r>
            <a:rPr lang="es-MX" sz="1900" b="1" kern="1200" dirty="0"/>
            <a:t>Auténtica Relación Docente-Estudiante</a:t>
          </a:r>
          <a:endParaRPr lang="es-ES" sz="1900" b="1" kern="1200" dirty="0"/>
        </a:p>
      </dsp:txBody>
      <dsp:txXfrm>
        <a:off x="360141" y="536277"/>
        <a:ext cx="4603900" cy="506120"/>
      </dsp:txXfrm>
    </dsp:sp>
    <dsp:sp modelId="{0474604A-6168-470D-9EAA-0126E49571F5}">
      <dsp:nvSpPr>
        <dsp:cNvPr id="0" name=""/>
        <dsp:cNvSpPr/>
      </dsp:nvSpPr>
      <dsp:spPr>
        <a:xfrm>
          <a:off x="0" y="1651178"/>
          <a:ext cx="6655229" cy="478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18456A-A2B7-47CB-B087-B2A4A28FCD9A}">
      <dsp:nvSpPr>
        <dsp:cNvPr id="0" name=""/>
        <dsp:cNvSpPr/>
      </dsp:nvSpPr>
      <dsp:spPr>
        <a:xfrm>
          <a:off x="332761" y="1370737"/>
          <a:ext cx="4658660" cy="5608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086" tIns="0" rIns="176086" bIns="0" numCol="1" spcCol="1270" anchor="ctr" anchorCtr="0">
          <a:noAutofit/>
        </a:bodyPr>
        <a:lstStyle/>
        <a:p>
          <a:pPr marL="0" lvl="0" indent="0" algn="l" defTabSz="844550">
            <a:lnSpc>
              <a:spcPct val="90000"/>
            </a:lnSpc>
            <a:spcBef>
              <a:spcPct val="0"/>
            </a:spcBef>
            <a:spcAft>
              <a:spcPct val="35000"/>
            </a:spcAft>
            <a:buNone/>
          </a:pPr>
          <a:r>
            <a:rPr lang="es-MX" sz="1900" b="1" kern="1200" dirty="0"/>
            <a:t>Conexión Positiva</a:t>
          </a:r>
          <a:endParaRPr lang="es-ES" sz="1900" b="1" kern="1200" dirty="0"/>
        </a:p>
      </dsp:txBody>
      <dsp:txXfrm>
        <a:off x="360141" y="1398117"/>
        <a:ext cx="4603900" cy="506120"/>
      </dsp:txXfrm>
    </dsp:sp>
    <dsp:sp modelId="{DFE12C8B-FB26-48D8-80F8-363B30A14FD4}">
      <dsp:nvSpPr>
        <dsp:cNvPr id="0" name=""/>
        <dsp:cNvSpPr/>
      </dsp:nvSpPr>
      <dsp:spPr>
        <a:xfrm>
          <a:off x="0" y="2513018"/>
          <a:ext cx="6655229" cy="478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F619A2-D357-4273-B686-363A5F32123F}">
      <dsp:nvSpPr>
        <dsp:cNvPr id="0" name=""/>
        <dsp:cNvSpPr/>
      </dsp:nvSpPr>
      <dsp:spPr>
        <a:xfrm>
          <a:off x="332761" y="2232578"/>
          <a:ext cx="4658660" cy="5608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086" tIns="0" rIns="176086" bIns="0" numCol="1" spcCol="1270" anchor="ctr" anchorCtr="0">
          <a:noAutofit/>
        </a:bodyPr>
        <a:lstStyle/>
        <a:p>
          <a:pPr marL="0" lvl="0" indent="0" algn="l" defTabSz="844550">
            <a:lnSpc>
              <a:spcPct val="90000"/>
            </a:lnSpc>
            <a:spcBef>
              <a:spcPct val="0"/>
            </a:spcBef>
            <a:spcAft>
              <a:spcPct val="35000"/>
            </a:spcAft>
            <a:buNone/>
          </a:pPr>
          <a:r>
            <a:rPr lang="es-MX" sz="1900" b="1" kern="1200" dirty="0"/>
            <a:t>Trabajo Colaborativo</a:t>
          </a:r>
          <a:endParaRPr lang="es-ES" sz="1900" b="1" kern="1200" dirty="0"/>
        </a:p>
      </dsp:txBody>
      <dsp:txXfrm>
        <a:off x="360141" y="2259958"/>
        <a:ext cx="4603900" cy="5061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83BC6-A2A5-4BAA-B0E7-B35745C3A595}">
      <dsp:nvSpPr>
        <dsp:cNvPr id="0" name=""/>
        <dsp:cNvSpPr/>
      </dsp:nvSpPr>
      <dsp:spPr>
        <a:xfrm>
          <a:off x="2389246" y="1585"/>
          <a:ext cx="1732720" cy="112626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dirty="0"/>
            <a:t>Apoyo emocional</a:t>
          </a:r>
          <a:endParaRPr lang="es-ES" sz="2000" b="1" kern="1200" dirty="0"/>
        </a:p>
      </dsp:txBody>
      <dsp:txXfrm>
        <a:off x="2444226" y="56565"/>
        <a:ext cx="1622760" cy="1016308"/>
      </dsp:txXfrm>
    </dsp:sp>
    <dsp:sp modelId="{DD24F0EF-5517-4509-96AF-B94C864E84E5}">
      <dsp:nvSpPr>
        <dsp:cNvPr id="0" name=""/>
        <dsp:cNvSpPr/>
      </dsp:nvSpPr>
      <dsp:spPr>
        <a:xfrm>
          <a:off x="1754264" y="564719"/>
          <a:ext cx="3002684" cy="3002684"/>
        </a:xfrm>
        <a:custGeom>
          <a:avLst/>
          <a:gdLst/>
          <a:ahLst/>
          <a:cxnLst/>
          <a:rect l="0" t="0" r="0" b="0"/>
          <a:pathLst>
            <a:path>
              <a:moveTo>
                <a:pt x="2599996" y="478118"/>
              </a:moveTo>
              <a:arcTo wR="1501342" hR="1501342" stAng="19022157" swAng="2300859"/>
            </a:path>
          </a:pathLst>
        </a:custGeom>
        <a:noFill/>
        <a:ln w="635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C7B8580-293B-4D39-A161-B070FF254A1C}">
      <dsp:nvSpPr>
        <dsp:cNvPr id="0" name=""/>
        <dsp:cNvSpPr/>
      </dsp:nvSpPr>
      <dsp:spPr>
        <a:xfrm>
          <a:off x="3689446" y="2253598"/>
          <a:ext cx="1732720" cy="1126268"/>
        </a:xfrm>
        <a:prstGeom prst="roundRect">
          <a:avLst/>
        </a:prstGeom>
        <a:solidFill>
          <a:schemeClr val="accent4">
            <a:hueOff val="-7775370"/>
            <a:satOff val="13906"/>
            <a:lumOff val="362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dirty="0"/>
            <a:t>Organización en el aula</a:t>
          </a:r>
          <a:endParaRPr lang="es-ES" sz="2000" b="1" kern="1200" dirty="0"/>
        </a:p>
      </dsp:txBody>
      <dsp:txXfrm>
        <a:off x="3744426" y="2308578"/>
        <a:ext cx="1622760" cy="1016308"/>
      </dsp:txXfrm>
    </dsp:sp>
    <dsp:sp modelId="{21124E8B-62B8-4C34-9C6B-E6E2370C724D}">
      <dsp:nvSpPr>
        <dsp:cNvPr id="0" name=""/>
        <dsp:cNvSpPr/>
      </dsp:nvSpPr>
      <dsp:spPr>
        <a:xfrm>
          <a:off x="1754264" y="564719"/>
          <a:ext cx="3002684" cy="3002684"/>
        </a:xfrm>
        <a:custGeom>
          <a:avLst/>
          <a:gdLst/>
          <a:ahLst/>
          <a:cxnLst/>
          <a:rect l="0" t="0" r="0" b="0"/>
          <a:pathLst>
            <a:path>
              <a:moveTo>
                <a:pt x="1961618" y="2930388"/>
              </a:moveTo>
              <a:arcTo wR="1501342" hR="1501342" stAng="4328818" swAng="2142365"/>
            </a:path>
          </a:pathLst>
        </a:custGeom>
        <a:noFill/>
        <a:ln w="6350" cap="flat" cmpd="sng" algn="ctr">
          <a:solidFill>
            <a:schemeClr val="accent4">
              <a:hueOff val="-7775370"/>
              <a:satOff val="13906"/>
              <a:lumOff val="3628"/>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5632155-1744-48FB-A07A-925B11496859}">
      <dsp:nvSpPr>
        <dsp:cNvPr id="0" name=""/>
        <dsp:cNvSpPr/>
      </dsp:nvSpPr>
      <dsp:spPr>
        <a:xfrm>
          <a:off x="1089045" y="2253598"/>
          <a:ext cx="1732720" cy="1126268"/>
        </a:xfrm>
        <a:prstGeom prst="roundRect">
          <a:avLst/>
        </a:prstGeom>
        <a:solidFill>
          <a:schemeClr val="accent4">
            <a:hueOff val="-15550739"/>
            <a:satOff val="27812"/>
            <a:lumOff val="725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dirty="0"/>
            <a:t>Apoyo pedagógico</a:t>
          </a:r>
          <a:endParaRPr lang="es-ES" sz="2000" b="1" kern="1200" dirty="0"/>
        </a:p>
      </dsp:txBody>
      <dsp:txXfrm>
        <a:off x="1144025" y="2308578"/>
        <a:ext cx="1622760" cy="1016308"/>
      </dsp:txXfrm>
    </dsp:sp>
    <dsp:sp modelId="{7C94F815-6B59-4C55-B6DD-75720CA148FC}">
      <dsp:nvSpPr>
        <dsp:cNvPr id="0" name=""/>
        <dsp:cNvSpPr/>
      </dsp:nvSpPr>
      <dsp:spPr>
        <a:xfrm>
          <a:off x="1754264" y="564719"/>
          <a:ext cx="3002684" cy="3002684"/>
        </a:xfrm>
        <a:custGeom>
          <a:avLst/>
          <a:gdLst/>
          <a:ahLst/>
          <a:cxnLst/>
          <a:rect l="0" t="0" r="0" b="0"/>
          <a:pathLst>
            <a:path>
              <a:moveTo>
                <a:pt x="4870" y="1380507"/>
              </a:moveTo>
              <a:arcTo wR="1501342" hR="1501342" stAng="11076984" swAng="2300859"/>
            </a:path>
          </a:pathLst>
        </a:custGeom>
        <a:noFill/>
        <a:ln w="6350" cap="flat" cmpd="sng" algn="ctr">
          <a:solidFill>
            <a:schemeClr val="accent4">
              <a:hueOff val="-15550739"/>
              <a:satOff val="27812"/>
              <a:lumOff val="7255"/>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5AAEE-409C-44B7-B5FF-1A82B3040B14}">
      <dsp:nvSpPr>
        <dsp:cNvPr id="0" name=""/>
        <dsp:cNvSpPr/>
      </dsp:nvSpPr>
      <dsp:spPr>
        <a:xfrm>
          <a:off x="1325427" y="1785"/>
          <a:ext cx="4868469" cy="292108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MX" sz="3100" kern="1200" dirty="0"/>
            <a:t>Cuando el estudiante expresa y asume la idea “el docente es uno de los nuestros”, potencializamos las posibilidades de un aprendizaje significativo</a:t>
          </a:r>
          <a:endParaRPr lang="es-ES" sz="3100" kern="1200" dirty="0"/>
        </a:p>
      </dsp:txBody>
      <dsp:txXfrm>
        <a:off x="1325427" y="1785"/>
        <a:ext cx="4868469" cy="292108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1/25/2018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‹Nº›</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1/25/2018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‹Nº›</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Ambientes cálidos de aula, motivación y emoción por aprender, capacidad de responder a sus necesidades, voluntad y confianza para enfrentar los desafíos académicos y sociales y trabajar en pro de la integración de los estudiantes en sus propios procesos de aprendizaje.</a:t>
            </a:r>
            <a:endParaRPr lang="es-ES" dirty="0"/>
          </a:p>
        </p:txBody>
      </p:sp>
      <p:sp>
        <p:nvSpPr>
          <p:cNvPr id="4" name="Marcador de número de diapositiva 3"/>
          <p:cNvSpPr>
            <a:spLocks noGrp="1"/>
          </p:cNvSpPr>
          <p:nvPr>
            <p:ph type="sldNum" sz="quarter" idx="10"/>
          </p:nvPr>
        </p:nvSpPr>
        <p:spPr/>
        <p:txBody>
          <a:bodyPr/>
          <a:lstStyle/>
          <a:p>
            <a:fld id="{F93199CD-3E1B-4AE6-990F-76F925F5EA9F}" type="slidenum">
              <a:rPr lang="es-ES" smtClean="0"/>
              <a:t>17</a:t>
            </a:fld>
            <a:endParaRPr lang="es-ES"/>
          </a:p>
        </p:txBody>
      </p:sp>
    </p:spTree>
    <p:extLst>
      <p:ext uri="{BB962C8B-B14F-4D97-AF65-F5344CB8AC3E}">
        <p14:creationId xmlns:p14="http://schemas.microsoft.com/office/powerpoint/2010/main" val="3406267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s-ES"/>
              <a:t>Haga clic para modificar el estilo de título del patrón</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a:p>
        </p:txBody>
      </p:sp>
      <p:pic>
        <p:nvPicPr>
          <p:cNvPr id="4" name="Picture 2" descr="Resultado de imagen para book mart">
            <a:extLst>
              <a:ext uri="{FF2B5EF4-FFF2-40B4-BE49-F238E27FC236}">
                <a16:creationId xmlns:a16="http://schemas.microsoft.com/office/drawing/2014/main" id="{201F59DC-1631-45CE-8B26-4F741052A332}"/>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86656" y="6072264"/>
            <a:ext cx="921904" cy="578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Date Placeholder 3"/>
          <p:cNvSpPr>
            <a:spLocks noGrp="1"/>
          </p:cNvSpPr>
          <p:nvPr>
            <p:ph type="dt" sz="half" idx="10"/>
          </p:nvPr>
        </p:nvSpPr>
        <p:spPr/>
        <p:txBody>
          <a:bodyPr/>
          <a:lstStyle/>
          <a:p>
            <a:fld id="{03F41C87-7AD9-4845-A077-840E4A0F3F06}" type="datetimeFigureOut">
              <a:rPr lang="en-US"/>
              <a:t>1/25/2018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‹Nº›</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s-ES"/>
              <a:t>Haga clic para modificar el estilo de título del patrón</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Date Placeholder 3"/>
          <p:cNvSpPr>
            <a:spLocks noGrp="1"/>
          </p:cNvSpPr>
          <p:nvPr>
            <p:ph type="dt" sz="half" idx="10"/>
          </p:nvPr>
        </p:nvSpPr>
        <p:spPr/>
        <p:txBody>
          <a:bodyPr/>
          <a:lstStyle/>
          <a:p>
            <a:fld id="{03F41C87-7AD9-4845-A077-840E4A0F3F06}" type="datetimeFigureOut">
              <a:rPr lang="en-US"/>
              <a:t>1/25/2018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‹Nº›</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a:p>
        </p:txBody>
      </p:sp>
      <p:sp>
        <p:nvSpPr>
          <p:cNvPr id="3" name="Content Placeholder 2"/>
          <p:cNvSpPr>
            <a:spLocks noGrp="1"/>
          </p:cNvSpPr>
          <p:nvPr>
            <p:ph idx="1"/>
          </p:nvPr>
        </p:nvSpPr>
        <p:spPr/>
        <p:txBody>
          <a:bodyPr/>
          <a:lstStyle>
            <a:lvl5pPr>
              <a:defRPr/>
            </a:lvl5pPr>
            <a:lvl6pPr>
              <a:defRPr/>
            </a:lvl6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Date Placeholder 3"/>
          <p:cNvSpPr>
            <a:spLocks noGrp="1"/>
          </p:cNvSpPr>
          <p:nvPr>
            <p:ph type="dt" sz="half" idx="10"/>
          </p:nvPr>
        </p:nvSpPr>
        <p:spPr/>
        <p:txBody>
          <a:bodyPr/>
          <a:lstStyle/>
          <a:p>
            <a:fld id="{03F41C87-7AD9-4845-A077-840E4A0F3F06}" type="datetimeFigureOut">
              <a:rPr lang="en-US"/>
              <a:t>1/25/2018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‹Nº›</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s-ES"/>
              <a:t>Haga clic para modificar el estilo de título del patrón</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03F41C87-7AD9-4845-A077-840E4A0F3F06}" type="datetimeFigureOut">
              <a:rPr lang="en-US"/>
              <a:t>1/25/2018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‹Nº›</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144002" cy="1371600"/>
          </a:xfrm>
        </p:spPr>
        <p:txBody>
          <a:bodyPr/>
          <a:lstStyle/>
          <a:p>
            <a:r>
              <a:rPr lang="es-ES"/>
              <a:t>Haga clic para modificar el estilo de título del patrón</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5" name="Date Placeholder 4"/>
          <p:cNvSpPr>
            <a:spLocks noGrp="1"/>
          </p:cNvSpPr>
          <p:nvPr>
            <p:ph type="dt" sz="half" idx="10"/>
          </p:nvPr>
        </p:nvSpPr>
        <p:spPr/>
        <p:txBody>
          <a:bodyPr/>
          <a:lstStyle/>
          <a:p>
            <a:fld id="{03F41C87-7AD9-4845-A077-840E4A0F3F06}" type="datetimeFigureOut">
              <a:rPr lang="en-US"/>
              <a:t>1/25/2018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‹Nº›</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144002" cy="1371600"/>
          </a:xfrm>
        </p:spPr>
        <p:txBody>
          <a:bodyPr/>
          <a:lstStyle>
            <a:lvl1pPr>
              <a:defRPr/>
            </a:lvl1pPr>
          </a:lstStyle>
          <a:p>
            <a:r>
              <a:rPr lang="es-ES"/>
              <a:t>Haga clic para modificar el estilo de título del patrón</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7" name="Date Placeholder 6"/>
          <p:cNvSpPr>
            <a:spLocks noGrp="1"/>
          </p:cNvSpPr>
          <p:nvPr>
            <p:ph type="dt" sz="half" idx="10"/>
          </p:nvPr>
        </p:nvSpPr>
        <p:spPr/>
        <p:txBody>
          <a:bodyPr/>
          <a:lstStyle/>
          <a:p>
            <a:fld id="{03F41C87-7AD9-4845-A077-840E4A0F3F06}" type="datetimeFigureOut">
              <a:rPr lang="en-US"/>
              <a:t>1/25/2018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‹Nº›</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a:p>
        </p:txBody>
      </p:sp>
      <p:sp>
        <p:nvSpPr>
          <p:cNvPr id="3" name="Date Placeholder 2"/>
          <p:cNvSpPr>
            <a:spLocks noGrp="1"/>
          </p:cNvSpPr>
          <p:nvPr>
            <p:ph type="dt" sz="half" idx="10"/>
          </p:nvPr>
        </p:nvSpPr>
        <p:spPr/>
        <p:txBody>
          <a:bodyPr/>
          <a:lstStyle/>
          <a:p>
            <a:fld id="{03F41C87-7AD9-4845-A077-840E4A0F3F06}" type="datetimeFigureOut">
              <a:rPr lang="en-US"/>
              <a:t>1/25/2018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‹Nº›</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a:t>1/25/2018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‹Nº›</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s-ES"/>
              <a:t>Haga clic para modificar el estilo de título del patrón</a:t>
            </a:r>
            <a:endParaRP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03F41C87-7AD9-4845-A077-840E4A0F3F06}" type="datetimeFigureOut">
              <a:rPr lang="en-US"/>
              <a:t>1/25/2018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‹Nº›</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a:p>
        </p:txBody>
      </p:sp>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s-ES"/>
              <a:t>Haga clic para modificar el estilo de título del patrón</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03F41C87-7AD9-4845-A077-840E4A0F3F06}" type="datetimeFigureOut">
              <a:rPr lang="en-US"/>
              <a:pPr/>
              <a:t>1/25/2018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‹Nº›</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s-ES"/>
              <a:t>Haga clic para modificar el estilo de título del patrón</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03F41C87-7AD9-4845-A077-840E4A0F3F06}" type="datetimeFigureOut">
              <a:rPr lang="en-US"/>
              <a:pPr/>
              <a:t>1/25/2018</a:t>
            </a:fld>
            <a:endParaRPr/>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a:pPr/>
              <a:t>‹Nº›</a:t>
            </a:fld>
            <a:endParaRPr/>
          </a:p>
        </p:txBody>
      </p:sp>
      <p:pic>
        <p:nvPicPr>
          <p:cNvPr id="7" name="Picture 2" descr="Resultado de imagen para book mart">
            <a:extLst>
              <a:ext uri="{FF2B5EF4-FFF2-40B4-BE49-F238E27FC236}">
                <a16:creationId xmlns:a16="http://schemas.microsoft.com/office/drawing/2014/main" id="{C1E8FF32-CDE8-4AF1-9923-47E724F56A8C}"/>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986656" y="6072264"/>
            <a:ext cx="921904" cy="578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maestrololo.escalante@gmail.com"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BGO_sugerencias%20para%20proyectos.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hyperlink" Target="BGO_sugerencias%20para%20proyectos.pdf" TargetMode="Externa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51.xml.rels><?xml version="1.0" encoding="UTF-8" standalone="yes"?>
<Relationships xmlns="http://schemas.openxmlformats.org/package/2006/relationships"><Relationship Id="rId2" Type="http://schemas.openxmlformats.org/officeDocument/2006/relationships/hyperlink" Target="mailto:maestrololo.escalante@gmail.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1065214" y="1828800"/>
            <a:ext cx="9997750" cy="2895600"/>
          </a:xfrm>
        </p:spPr>
        <p:txBody>
          <a:bodyPr>
            <a:normAutofit/>
          </a:bodyPr>
          <a:lstStyle/>
          <a:p>
            <a:pPr algn="l" defTabSz="914400">
              <a:spcBef>
                <a:spcPts val="0"/>
              </a:spcBef>
              <a:buNone/>
            </a:pPr>
            <a:r>
              <a:rPr lang="es-MX" dirty="0">
                <a:latin typeface="Corbel"/>
              </a:rPr>
              <a:t>Sugerencias para el Trabajo en el Aula</a:t>
            </a:r>
            <a:endParaRPr lang="es-ES" sz="6600" b="0" i="0" spc="100" baseline="0" dirty="0">
              <a:solidFill>
                <a:schemeClr val="tx1"/>
              </a:solidFill>
              <a:latin typeface="Corbel"/>
              <a:ea typeface="+mj-ea"/>
              <a:cs typeface="+mj-cs"/>
            </a:endParaRPr>
          </a:p>
        </p:txBody>
      </p:sp>
      <p:sp>
        <p:nvSpPr>
          <p:cNvPr id="4" name="Subtítulo 3"/>
          <p:cNvSpPr>
            <a:spLocks noGrp="1"/>
          </p:cNvSpPr>
          <p:nvPr>
            <p:ph type="subTitle" idx="1"/>
          </p:nvPr>
        </p:nvSpPr>
        <p:spPr/>
        <p:txBody>
          <a:bodyPr/>
          <a:lstStyle/>
          <a:p>
            <a:pPr marL="0" indent="0" algn="l">
              <a:spcBef>
                <a:spcPts val="0"/>
              </a:spcBef>
              <a:buNone/>
            </a:pPr>
            <a:r>
              <a:rPr lang="es-MX" sz="2000" b="0" i="0" spc="200" baseline="0" dirty="0">
                <a:solidFill>
                  <a:srgbClr val="56C5FF"/>
                </a:solidFill>
              </a:rPr>
              <a:t>¿qué docentes se requieren en la educación media superior?</a:t>
            </a:r>
            <a:endParaRPr lang="es-ES" sz="2000" b="0" i="0" spc="200" baseline="0" dirty="0">
              <a:solidFill>
                <a:srgbClr val="56C5FF"/>
              </a:solidFill>
            </a:endParaRPr>
          </a:p>
        </p:txBody>
      </p:sp>
      <p:sp>
        <p:nvSpPr>
          <p:cNvPr id="2" name="CuadroTexto 1"/>
          <p:cNvSpPr txBox="1"/>
          <p:nvPr/>
        </p:nvSpPr>
        <p:spPr>
          <a:xfrm>
            <a:off x="1065213" y="6093296"/>
            <a:ext cx="5029199" cy="341632"/>
          </a:xfrm>
          <a:prstGeom prst="rect">
            <a:avLst/>
          </a:prstGeom>
          <a:noFill/>
        </p:spPr>
        <p:txBody>
          <a:bodyPr wrap="square" rtlCol="0">
            <a:spAutoFit/>
          </a:bodyPr>
          <a:lstStyle/>
          <a:p>
            <a:pPr>
              <a:lnSpc>
                <a:spcPct val="90000"/>
              </a:lnSpc>
            </a:pPr>
            <a:r>
              <a:rPr lang="es-MX" dirty="0"/>
              <a:t>Mtro. Lorenzo Escalante Pérez.</a:t>
            </a:r>
            <a:endParaRPr lang="es-ES"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522413" y="-531440"/>
            <a:ext cx="9144001" cy="1371600"/>
          </a:xfrm>
        </p:spPr>
        <p:txBody>
          <a:bodyPr>
            <a:normAutofit/>
          </a:bodyPr>
          <a:lstStyle/>
          <a:p>
            <a:pPr algn="l" defTabSz="914400">
              <a:spcBef>
                <a:spcPts val="0"/>
              </a:spcBef>
              <a:buNone/>
            </a:pPr>
            <a:r>
              <a:rPr lang="es-MX" dirty="0">
                <a:latin typeface="Corbel"/>
              </a:rPr>
              <a:t>El Nuevo Modelo Educativo </a:t>
            </a:r>
            <a:endParaRPr lang="es-ES" sz="3600" b="0" i="0" spc="100" baseline="0" dirty="0">
              <a:solidFill>
                <a:schemeClr val="tx1"/>
              </a:solidFill>
              <a:latin typeface="Corbel"/>
              <a:ea typeface="+mj-ea"/>
              <a:cs typeface="+mj-cs"/>
            </a:endParaRPr>
          </a:p>
        </p:txBody>
      </p:sp>
      <p:sp>
        <p:nvSpPr>
          <p:cNvPr id="14" name="Marcador de posición de contenido 13"/>
          <p:cNvSpPr>
            <a:spLocks noGrp="1"/>
          </p:cNvSpPr>
          <p:nvPr>
            <p:ph idx="1"/>
          </p:nvPr>
        </p:nvSpPr>
        <p:spPr>
          <a:xfrm>
            <a:off x="1522413" y="980728"/>
            <a:ext cx="9134391" cy="4114801"/>
          </a:xfrm>
        </p:spPr>
        <p:txBody>
          <a:bodyPr>
            <a:normAutofit/>
          </a:bodyPr>
          <a:lstStyle/>
          <a:p>
            <a:pPr marL="0" indent="0" algn="l" defTabSz="914400">
              <a:spcBef>
                <a:spcPts val="1800"/>
              </a:spcBef>
              <a:buClr>
                <a:srgbClr val="56C5FF"/>
              </a:buClr>
              <a:buSzPct val="100000"/>
              <a:buNone/>
            </a:pPr>
            <a:r>
              <a:rPr lang="es-MX" dirty="0">
                <a:latin typeface="Corbel"/>
              </a:rPr>
              <a:t>Los elementos que se resaltan son:</a:t>
            </a:r>
            <a:endParaRPr lang="es-ES" sz="2400" b="0" i="0" dirty="0">
              <a:solidFill>
                <a:schemeClr val="tx1"/>
              </a:solidFill>
              <a:latin typeface="Corbel"/>
              <a:ea typeface="+mn-ea"/>
              <a:cs typeface="+mn-cs"/>
            </a:endParaRPr>
          </a:p>
        </p:txBody>
      </p:sp>
      <p:graphicFrame>
        <p:nvGraphicFramePr>
          <p:cNvPr id="2" name="Diagrama 1"/>
          <p:cNvGraphicFramePr/>
          <p:nvPr>
            <p:extLst>
              <p:ext uri="{D42A27DB-BD31-4B8C-83A1-F6EECF244321}">
                <p14:modId xmlns:p14="http://schemas.microsoft.com/office/powerpoint/2010/main" val="2187239527"/>
              </p:ext>
            </p:extLst>
          </p:nvPr>
        </p:nvGraphicFramePr>
        <p:xfrm>
          <a:off x="1845940" y="1324112"/>
          <a:ext cx="8125883"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649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522413" y="-531440"/>
            <a:ext cx="9144001" cy="1371600"/>
          </a:xfrm>
        </p:spPr>
        <p:txBody>
          <a:bodyPr>
            <a:normAutofit/>
          </a:bodyPr>
          <a:lstStyle/>
          <a:p>
            <a:pPr algn="l" defTabSz="914400">
              <a:spcBef>
                <a:spcPts val="0"/>
              </a:spcBef>
              <a:buNone/>
            </a:pPr>
            <a:r>
              <a:rPr lang="es-MX" dirty="0">
                <a:latin typeface="Corbel"/>
              </a:rPr>
              <a:t>El Perfil de Egreso para la EMS</a:t>
            </a:r>
            <a:endParaRPr lang="es-ES" sz="3600" b="0" i="0" spc="100" baseline="0" dirty="0">
              <a:solidFill>
                <a:schemeClr val="tx1"/>
              </a:solidFill>
              <a:latin typeface="Corbel"/>
              <a:ea typeface="+mj-ea"/>
              <a:cs typeface="+mj-cs"/>
            </a:endParaRPr>
          </a:p>
        </p:txBody>
      </p:sp>
      <p:sp>
        <p:nvSpPr>
          <p:cNvPr id="14" name="Marcador de posición de contenido 13"/>
          <p:cNvSpPr>
            <a:spLocks noGrp="1"/>
          </p:cNvSpPr>
          <p:nvPr>
            <p:ph idx="1"/>
          </p:nvPr>
        </p:nvSpPr>
        <p:spPr>
          <a:xfrm>
            <a:off x="1522413" y="980729"/>
            <a:ext cx="9134391" cy="1224136"/>
          </a:xfrm>
        </p:spPr>
        <p:txBody>
          <a:bodyPr>
            <a:normAutofit/>
          </a:bodyPr>
          <a:lstStyle/>
          <a:p>
            <a:pPr marL="0" indent="0" algn="l" defTabSz="914400">
              <a:spcBef>
                <a:spcPts val="1800"/>
              </a:spcBef>
              <a:buClr>
                <a:srgbClr val="56C5FF"/>
              </a:buClr>
              <a:buSzPct val="100000"/>
              <a:buNone/>
            </a:pPr>
            <a:r>
              <a:rPr lang="es-MX" dirty="0">
                <a:latin typeface="Corbel"/>
              </a:rPr>
              <a:t>De acuerdo con el Modelo 2016, el Perfil de Egreso, contiene las características del ciudadano  que se quiere al término de la educación superior:</a:t>
            </a:r>
            <a:endParaRPr lang="es-MX" sz="2400" b="0" i="0" dirty="0">
              <a:solidFill>
                <a:schemeClr val="tx1"/>
              </a:solidFill>
              <a:latin typeface="Corbel"/>
              <a:ea typeface="+mn-ea"/>
              <a:cs typeface="+mn-cs"/>
            </a:endParaRPr>
          </a:p>
        </p:txBody>
      </p:sp>
      <p:graphicFrame>
        <p:nvGraphicFramePr>
          <p:cNvPr id="2" name="Diagrama 1"/>
          <p:cNvGraphicFramePr/>
          <p:nvPr>
            <p:extLst/>
          </p:nvPr>
        </p:nvGraphicFramePr>
        <p:xfrm>
          <a:off x="2031471" y="2060848"/>
          <a:ext cx="7375309"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128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522413" y="-531440"/>
            <a:ext cx="9144001" cy="1371600"/>
          </a:xfrm>
        </p:spPr>
        <p:txBody>
          <a:bodyPr>
            <a:normAutofit/>
          </a:bodyPr>
          <a:lstStyle/>
          <a:p>
            <a:pPr algn="l" defTabSz="914400">
              <a:spcBef>
                <a:spcPts val="0"/>
              </a:spcBef>
              <a:buNone/>
            </a:pPr>
            <a:r>
              <a:rPr lang="es-MX" dirty="0">
                <a:latin typeface="Corbel"/>
              </a:rPr>
              <a:t>El Perfil de Egreso para la EMS</a:t>
            </a:r>
            <a:endParaRPr lang="es-ES" sz="3600" b="0" i="0" spc="100" baseline="0" dirty="0">
              <a:solidFill>
                <a:schemeClr val="tx1"/>
              </a:solidFill>
              <a:latin typeface="Corbel"/>
              <a:ea typeface="+mj-ea"/>
              <a:cs typeface="+mj-cs"/>
            </a:endParaRPr>
          </a:p>
        </p:txBody>
      </p:sp>
      <p:sp>
        <p:nvSpPr>
          <p:cNvPr id="14" name="Marcador de posición de contenido 13"/>
          <p:cNvSpPr>
            <a:spLocks noGrp="1"/>
          </p:cNvSpPr>
          <p:nvPr>
            <p:ph idx="1"/>
          </p:nvPr>
        </p:nvSpPr>
        <p:spPr>
          <a:xfrm>
            <a:off x="1522413" y="980729"/>
            <a:ext cx="9134391" cy="1224136"/>
          </a:xfrm>
        </p:spPr>
        <p:txBody>
          <a:bodyPr>
            <a:normAutofit/>
          </a:bodyPr>
          <a:lstStyle/>
          <a:p>
            <a:pPr marL="0" indent="0" algn="l" defTabSz="914400">
              <a:spcBef>
                <a:spcPts val="1800"/>
              </a:spcBef>
              <a:buClr>
                <a:srgbClr val="56C5FF"/>
              </a:buClr>
              <a:buSzPct val="100000"/>
              <a:buNone/>
            </a:pPr>
            <a:r>
              <a:rPr lang="es-MX" dirty="0">
                <a:latin typeface="Corbel"/>
              </a:rPr>
              <a:t>De acuerdo con el Modelo 2016, el Perfil de Egreso, contiene las características del ciudadano  que se quiere al término de la educación superior:</a:t>
            </a:r>
            <a:endParaRPr lang="es-MX" sz="2400" b="0" i="0" dirty="0">
              <a:solidFill>
                <a:schemeClr val="tx1"/>
              </a:solidFill>
              <a:latin typeface="Corbel"/>
              <a:ea typeface="+mn-ea"/>
              <a:cs typeface="+mn-cs"/>
            </a:endParaRPr>
          </a:p>
        </p:txBody>
      </p:sp>
      <p:graphicFrame>
        <p:nvGraphicFramePr>
          <p:cNvPr id="2" name="Diagrama 1"/>
          <p:cNvGraphicFramePr/>
          <p:nvPr>
            <p:extLst/>
          </p:nvPr>
        </p:nvGraphicFramePr>
        <p:xfrm>
          <a:off x="2031471" y="2060848"/>
          <a:ext cx="7375309"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17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522413" y="-531440"/>
            <a:ext cx="9144001" cy="1371600"/>
          </a:xfrm>
        </p:spPr>
        <p:txBody>
          <a:bodyPr>
            <a:normAutofit/>
          </a:bodyPr>
          <a:lstStyle/>
          <a:p>
            <a:pPr algn="l" defTabSz="914400">
              <a:spcBef>
                <a:spcPts val="0"/>
              </a:spcBef>
              <a:buNone/>
            </a:pPr>
            <a:r>
              <a:rPr lang="es-MX" dirty="0">
                <a:latin typeface="Corbel"/>
              </a:rPr>
              <a:t>Características del Docente de EMS </a:t>
            </a:r>
            <a:endParaRPr lang="es-ES" sz="3600" b="0" i="0" spc="100" baseline="0" dirty="0">
              <a:solidFill>
                <a:schemeClr val="tx1"/>
              </a:solidFill>
              <a:latin typeface="Corbel"/>
              <a:ea typeface="+mj-ea"/>
              <a:cs typeface="+mj-cs"/>
            </a:endParaRPr>
          </a:p>
        </p:txBody>
      </p:sp>
      <p:sp>
        <p:nvSpPr>
          <p:cNvPr id="14" name="Marcador de posición de contenido 13"/>
          <p:cNvSpPr>
            <a:spLocks noGrp="1"/>
          </p:cNvSpPr>
          <p:nvPr>
            <p:ph idx="1"/>
          </p:nvPr>
        </p:nvSpPr>
        <p:spPr>
          <a:xfrm>
            <a:off x="1522413" y="980729"/>
            <a:ext cx="9134391" cy="1080120"/>
          </a:xfrm>
        </p:spPr>
        <p:txBody>
          <a:bodyPr>
            <a:normAutofit/>
          </a:bodyPr>
          <a:lstStyle/>
          <a:p>
            <a:pPr marL="0" indent="0" algn="l" defTabSz="914400">
              <a:spcBef>
                <a:spcPts val="1800"/>
              </a:spcBef>
              <a:buClr>
                <a:srgbClr val="56C5FF"/>
              </a:buClr>
              <a:buSzPct val="100000"/>
              <a:buNone/>
            </a:pPr>
            <a:r>
              <a:rPr lang="es-MX" dirty="0">
                <a:latin typeface="Corbel"/>
              </a:rPr>
              <a:t>A partir de los elementos descritos, las características o rasgos del docente de EMS, deberán fortalecerse y multiplicarse, ya que de otro modo, el Nuevo Modelo Educativo no se estaría ejecutando en el aula.</a:t>
            </a:r>
          </a:p>
          <a:p>
            <a:pPr marL="0" indent="0" algn="l" defTabSz="914400">
              <a:spcBef>
                <a:spcPts val="1800"/>
              </a:spcBef>
              <a:buClr>
                <a:srgbClr val="56C5FF"/>
              </a:buClr>
              <a:buSzPct val="100000"/>
              <a:buNone/>
            </a:pPr>
            <a:endParaRPr lang="es-MX" dirty="0">
              <a:latin typeface="Corbel"/>
            </a:endParaRPr>
          </a:p>
        </p:txBody>
      </p:sp>
      <p:pic>
        <p:nvPicPr>
          <p:cNvPr id="25" name="Picture 2" descr="Resultado de imagen para super director">
            <a:extLst>
              <a:ext uri="{FF2B5EF4-FFF2-40B4-BE49-F238E27FC236}">
                <a16:creationId xmlns:a16="http://schemas.microsoft.com/office/drawing/2014/main" id="{636C1474-46F2-4043-8960-1CD5ABC0F9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1873" y="3043707"/>
            <a:ext cx="2492895" cy="2492895"/>
          </a:xfrm>
          <a:prstGeom prst="rect">
            <a:avLst/>
          </a:prstGeom>
          <a:noFill/>
          <a:effectLst>
            <a:glow rad="127000">
              <a:schemeClr val="accent1">
                <a:alpha val="99000"/>
              </a:schemeClr>
            </a:glow>
          </a:effectLst>
          <a:extLst>
            <a:ext uri="{909E8E84-426E-40DD-AFC4-6F175D3DCCD1}">
              <a14:hiddenFill xmlns:a14="http://schemas.microsoft.com/office/drawing/2010/main">
                <a:solidFill>
                  <a:srgbClr val="FFFFFF"/>
                </a:solidFill>
              </a14:hiddenFill>
            </a:ext>
          </a:extLst>
        </p:spPr>
      </p:pic>
      <p:pic>
        <p:nvPicPr>
          <p:cNvPr id="26" name="Picture 2" descr="Resultado de imagen para super docente">
            <a:extLst>
              <a:ext uri="{FF2B5EF4-FFF2-40B4-BE49-F238E27FC236}">
                <a16:creationId xmlns:a16="http://schemas.microsoft.com/office/drawing/2014/main" id="{4D9F0131-2518-4CC6-BC35-DA1B77F03A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0395" y="2919063"/>
            <a:ext cx="2742185" cy="2742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31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C82AEA-0321-4D6F-B1C4-2306E7FDCABA}"/>
              </a:ext>
            </a:extLst>
          </p:cNvPr>
          <p:cNvSpPr>
            <a:spLocks noGrp="1"/>
          </p:cNvSpPr>
          <p:nvPr>
            <p:ph type="title"/>
          </p:nvPr>
        </p:nvSpPr>
        <p:spPr>
          <a:xfrm>
            <a:off x="621805" y="1752600"/>
            <a:ext cx="5112568" cy="2468488"/>
          </a:xfrm>
        </p:spPr>
        <p:txBody>
          <a:bodyPr>
            <a:normAutofit/>
          </a:bodyPr>
          <a:lstStyle/>
          <a:p>
            <a:r>
              <a:rPr lang="es-MX" sz="4400" dirty="0"/>
              <a:t>Interacciones</a:t>
            </a:r>
            <a:br>
              <a:rPr lang="es-MX" sz="4400" dirty="0"/>
            </a:br>
            <a:r>
              <a:rPr lang="es-MX" sz="4400" dirty="0"/>
              <a:t>de Calidad en el Aula</a:t>
            </a:r>
            <a:endParaRPr lang="es-ES" sz="4400" dirty="0"/>
          </a:p>
        </p:txBody>
      </p:sp>
      <p:pic>
        <p:nvPicPr>
          <p:cNvPr id="2050" name="Picture 2" descr="Resultado de imagen para maestro dando clases">
            <a:extLst>
              <a:ext uri="{FF2B5EF4-FFF2-40B4-BE49-F238E27FC236}">
                <a16:creationId xmlns:a16="http://schemas.microsoft.com/office/drawing/2014/main" id="{F62ADD6F-ACEC-4086-A6BC-7651B52B6B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4372" y="1484784"/>
            <a:ext cx="5362946" cy="3575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41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B4E294-DDCA-4F6B-9662-F01BD4BEFAF3}"/>
              </a:ext>
            </a:extLst>
          </p:cNvPr>
          <p:cNvSpPr>
            <a:spLocks noGrp="1"/>
          </p:cNvSpPr>
          <p:nvPr>
            <p:ph type="title"/>
          </p:nvPr>
        </p:nvSpPr>
        <p:spPr>
          <a:xfrm>
            <a:off x="1522413" y="332656"/>
            <a:ext cx="9144001" cy="939552"/>
          </a:xfrm>
        </p:spPr>
        <p:txBody>
          <a:bodyPr/>
          <a:lstStyle/>
          <a:p>
            <a:r>
              <a:rPr lang="es-MX" dirty="0"/>
              <a:t>Interacciones en el Aula</a:t>
            </a:r>
            <a:endParaRPr lang="es-ES" dirty="0"/>
          </a:p>
        </p:txBody>
      </p:sp>
      <p:sp>
        <p:nvSpPr>
          <p:cNvPr id="3" name="Marcador de contenido 2">
            <a:extLst>
              <a:ext uri="{FF2B5EF4-FFF2-40B4-BE49-F238E27FC236}">
                <a16:creationId xmlns:a16="http://schemas.microsoft.com/office/drawing/2014/main" id="{1786EB7B-922A-41C2-8179-24FCF8CAF97C}"/>
              </a:ext>
            </a:extLst>
          </p:cNvPr>
          <p:cNvSpPr>
            <a:spLocks noGrp="1"/>
          </p:cNvSpPr>
          <p:nvPr>
            <p:ph idx="1"/>
          </p:nvPr>
        </p:nvSpPr>
        <p:spPr>
          <a:xfrm>
            <a:off x="1522413" y="1484784"/>
            <a:ext cx="9134391" cy="1235969"/>
          </a:xfrm>
        </p:spPr>
        <p:txBody>
          <a:bodyPr/>
          <a:lstStyle/>
          <a:p>
            <a:pPr marL="0" indent="0">
              <a:buNone/>
            </a:pPr>
            <a:r>
              <a:rPr lang="es-MX" dirty="0"/>
              <a:t>Son las relaciones  que se generan en el aula, alrededor de una experiencia de aprendizaje entre el docente y los estudiantes, las cuales consideran los siguientes componentes:</a:t>
            </a:r>
            <a:endParaRPr lang="es-ES" dirty="0"/>
          </a:p>
        </p:txBody>
      </p:sp>
      <p:graphicFrame>
        <p:nvGraphicFramePr>
          <p:cNvPr id="4" name="Diagrama 3">
            <a:extLst>
              <a:ext uri="{FF2B5EF4-FFF2-40B4-BE49-F238E27FC236}">
                <a16:creationId xmlns:a16="http://schemas.microsoft.com/office/drawing/2014/main" id="{5C0964E4-267E-42EB-83EA-3E93C986C619}"/>
              </a:ext>
            </a:extLst>
          </p:cNvPr>
          <p:cNvGraphicFramePr/>
          <p:nvPr>
            <p:extLst>
              <p:ext uri="{D42A27DB-BD31-4B8C-83A1-F6EECF244321}">
                <p14:modId xmlns:p14="http://schemas.microsoft.com/office/powerpoint/2010/main" val="1269114829"/>
              </p:ext>
            </p:extLst>
          </p:nvPr>
        </p:nvGraphicFramePr>
        <p:xfrm>
          <a:off x="2638028" y="2933329"/>
          <a:ext cx="6655229" cy="3500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219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E254D6-6B76-4427-A3A6-FEE3B0288C97}"/>
              </a:ext>
            </a:extLst>
          </p:cNvPr>
          <p:cNvSpPr>
            <a:spLocks noGrp="1"/>
          </p:cNvSpPr>
          <p:nvPr>
            <p:ph type="title"/>
          </p:nvPr>
        </p:nvSpPr>
        <p:spPr>
          <a:xfrm>
            <a:off x="1492900" y="-315416"/>
            <a:ext cx="9144001" cy="1371600"/>
          </a:xfrm>
        </p:spPr>
        <p:txBody>
          <a:bodyPr/>
          <a:lstStyle/>
          <a:p>
            <a:r>
              <a:rPr lang="es-MX" dirty="0"/>
              <a:t>Ámbitos de las Interacciones</a:t>
            </a:r>
            <a:endParaRPr lang="es-ES" dirty="0"/>
          </a:p>
        </p:txBody>
      </p:sp>
      <p:sp>
        <p:nvSpPr>
          <p:cNvPr id="3" name="Marcador de contenido 2">
            <a:extLst>
              <a:ext uri="{FF2B5EF4-FFF2-40B4-BE49-F238E27FC236}">
                <a16:creationId xmlns:a16="http://schemas.microsoft.com/office/drawing/2014/main" id="{FA3A880D-7BB7-4F1E-B0D9-9C1F99E75DE3}"/>
              </a:ext>
            </a:extLst>
          </p:cNvPr>
          <p:cNvSpPr>
            <a:spLocks noGrp="1"/>
          </p:cNvSpPr>
          <p:nvPr>
            <p:ph idx="1"/>
          </p:nvPr>
        </p:nvSpPr>
        <p:spPr>
          <a:xfrm>
            <a:off x="1538447" y="1340768"/>
            <a:ext cx="9134391" cy="1019945"/>
          </a:xfrm>
        </p:spPr>
        <p:txBody>
          <a:bodyPr/>
          <a:lstStyle/>
          <a:p>
            <a:pPr marL="0" indent="0">
              <a:buNone/>
            </a:pPr>
            <a:r>
              <a:rPr lang="es-MX" dirty="0"/>
              <a:t>Existen varias formas de aproximarse al estudio y medición de las interacciones en el aula, una de ellas considera tres dominios.</a:t>
            </a:r>
            <a:endParaRPr lang="es-ES" dirty="0"/>
          </a:p>
        </p:txBody>
      </p:sp>
      <p:graphicFrame>
        <p:nvGraphicFramePr>
          <p:cNvPr id="5" name="Diagrama 4">
            <a:extLst>
              <a:ext uri="{FF2B5EF4-FFF2-40B4-BE49-F238E27FC236}">
                <a16:creationId xmlns:a16="http://schemas.microsoft.com/office/drawing/2014/main" id="{63234BF6-EF9B-447A-B874-3460108C7B68}"/>
              </a:ext>
            </a:extLst>
          </p:cNvPr>
          <p:cNvGraphicFramePr/>
          <p:nvPr>
            <p:extLst>
              <p:ext uri="{D42A27DB-BD31-4B8C-83A1-F6EECF244321}">
                <p14:modId xmlns:p14="http://schemas.microsoft.com/office/powerpoint/2010/main" val="125288473"/>
              </p:ext>
            </p:extLst>
          </p:nvPr>
        </p:nvGraphicFramePr>
        <p:xfrm>
          <a:off x="2809293" y="2608830"/>
          <a:ext cx="6511213" cy="3776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832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778180-E314-4D56-AE49-CC337329A16F}"/>
              </a:ext>
            </a:extLst>
          </p:cNvPr>
          <p:cNvSpPr>
            <a:spLocks noGrp="1"/>
          </p:cNvSpPr>
          <p:nvPr>
            <p:ph type="title"/>
          </p:nvPr>
        </p:nvSpPr>
        <p:spPr>
          <a:xfrm>
            <a:off x="1522413" y="381000"/>
            <a:ext cx="9144001" cy="743744"/>
          </a:xfrm>
        </p:spPr>
        <p:txBody>
          <a:bodyPr/>
          <a:lstStyle/>
          <a:p>
            <a:r>
              <a:rPr lang="es-MX" dirty="0"/>
              <a:t>Apoyo emocional</a:t>
            </a:r>
            <a:endParaRPr lang="es-ES" dirty="0"/>
          </a:p>
        </p:txBody>
      </p:sp>
      <p:sp>
        <p:nvSpPr>
          <p:cNvPr id="3" name="Marcador de contenido 2">
            <a:extLst>
              <a:ext uri="{FF2B5EF4-FFF2-40B4-BE49-F238E27FC236}">
                <a16:creationId xmlns:a16="http://schemas.microsoft.com/office/drawing/2014/main" id="{0D7BB0DF-0F1D-44AF-92C9-D049BA7A2893}"/>
              </a:ext>
            </a:extLst>
          </p:cNvPr>
          <p:cNvSpPr>
            <a:spLocks noGrp="1"/>
          </p:cNvSpPr>
          <p:nvPr>
            <p:ph idx="1"/>
          </p:nvPr>
        </p:nvSpPr>
        <p:spPr>
          <a:xfrm>
            <a:off x="1522413" y="1389112"/>
            <a:ext cx="9134391" cy="1679848"/>
          </a:xfrm>
        </p:spPr>
        <p:txBody>
          <a:bodyPr>
            <a:normAutofit lnSpcReduction="10000"/>
          </a:bodyPr>
          <a:lstStyle/>
          <a:p>
            <a:pPr marL="0" indent="0">
              <a:buNone/>
            </a:pPr>
            <a:r>
              <a:rPr lang="es-MX" dirty="0"/>
              <a:t>Esto se logra a través de vínculos de respaldo, respeto y confianza, promover el compromiso del docente y estudiante, además de favorecer su desempeño. Debemos procurar la generación de un clima positivo, ser sensibles a las necesidades y las perspectivas del estudiante.</a:t>
            </a:r>
            <a:endParaRPr lang="es-ES" dirty="0"/>
          </a:p>
        </p:txBody>
      </p:sp>
      <p:graphicFrame>
        <p:nvGraphicFramePr>
          <p:cNvPr id="4" name="Diagrama 3">
            <a:extLst>
              <a:ext uri="{FF2B5EF4-FFF2-40B4-BE49-F238E27FC236}">
                <a16:creationId xmlns:a16="http://schemas.microsoft.com/office/drawing/2014/main" id="{6D3D9AA8-CF86-4188-AA8A-D536DC10E8EB}"/>
              </a:ext>
            </a:extLst>
          </p:cNvPr>
          <p:cNvGraphicFramePr/>
          <p:nvPr>
            <p:extLst>
              <p:ext uri="{D42A27DB-BD31-4B8C-83A1-F6EECF244321}">
                <p14:modId xmlns:p14="http://schemas.microsoft.com/office/powerpoint/2010/main" val="2473808670"/>
              </p:ext>
            </p:extLst>
          </p:nvPr>
        </p:nvGraphicFramePr>
        <p:xfrm>
          <a:off x="2031471" y="3212976"/>
          <a:ext cx="7519325" cy="2924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856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DB1975-5E46-466A-B610-C4038CAA83B6}"/>
              </a:ext>
            </a:extLst>
          </p:cNvPr>
          <p:cNvSpPr>
            <a:spLocks noGrp="1"/>
          </p:cNvSpPr>
          <p:nvPr>
            <p:ph type="title"/>
          </p:nvPr>
        </p:nvSpPr>
        <p:spPr>
          <a:xfrm>
            <a:off x="1522413" y="381000"/>
            <a:ext cx="9144001" cy="743744"/>
          </a:xfrm>
        </p:spPr>
        <p:txBody>
          <a:bodyPr/>
          <a:lstStyle/>
          <a:p>
            <a:r>
              <a:rPr lang="es-MX" dirty="0"/>
              <a:t>Organización en el aula</a:t>
            </a:r>
            <a:endParaRPr lang="es-ES" dirty="0"/>
          </a:p>
        </p:txBody>
      </p:sp>
      <p:sp>
        <p:nvSpPr>
          <p:cNvPr id="3" name="Marcador de contenido 2">
            <a:extLst>
              <a:ext uri="{FF2B5EF4-FFF2-40B4-BE49-F238E27FC236}">
                <a16:creationId xmlns:a16="http://schemas.microsoft.com/office/drawing/2014/main" id="{4C8AE2ED-BEC0-448E-89F2-534D17F465DD}"/>
              </a:ext>
            </a:extLst>
          </p:cNvPr>
          <p:cNvSpPr>
            <a:spLocks noGrp="1"/>
          </p:cNvSpPr>
          <p:nvPr>
            <p:ph idx="1"/>
          </p:nvPr>
        </p:nvSpPr>
        <p:spPr>
          <a:xfrm>
            <a:off x="1522413" y="1412776"/>
            <a:ext cx="9134391" cy="1872207"/>
          </a:xfrm>
        </p:spPr>
        <p:txBody>
          <a:bodyPr>
            <a:normAutofit/>
          </a:bodyPr>
          <a:lstStyle/>
          <a:p>
            <a:pPr marL="0" indent="0">
              <a:buNone/>
            </a:pPr>
            <a:r>
              <a:rPr lang="es-MX" dirty="0"/>
              <a:t>En este dominio se da cuenta de la forma orienta el comportamiento del estudiante, sus consideraciones sobre el uso del tiempo para favorecer el aprendizaje y la promoción de ambientes de aprendizaje adecuados, considerando el manejo de la conducta, fomentando la productividad en el aula.</a:t>
            </a:r>
            <a:endParaRPr lang="es-ES" dirty="0"/>
          </a:p>
        </p:txBody>
      </p:sp>
      <p:graphicFrame>
        <p:nvGraphicFramePr>
          <p:cNvPr id="4" name="Diagrama 3">
            <a:extLst>
              <a:ext uri="{FF2B5EF4-FFF2-40B4-BE49-F238E27FC236}">
                <a16:creationId xmlns:a16="http://schemas.microsoft.com/office/drawing/2014/main" id="{BE40D9AB-0628-4D93-BAA7-397F4351360C}"/>
              </a:ext>
            </a:extLst>
          </p:cNvPr>
          <p:cNvGraphicFramePr/>
          <p:nvPr>
            <p:extLst>
              <p:ext uri="{D42A27DB-BD31-4B8C-83A1-F6EECF244321}">
                <p14:modId xmlns:p14="http://schemas.microsoft.com/office/powerpoint/2010/main" val="1672161397"/>
              </p:ext>
            </p:extLst>
          </p:nvPr>
        </p:nvGraphicFramePr>
        <p:xfrm>
          <a:off x="2277989" y="3429000"/>
          <a:ext cx="6912768" cy="2724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897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7783A1-BE28-4652-BB38-6431B91DA005}"/>
              </a:ext>
            </a:extLst>
          </p:cNvPr>
          <p:cNvSpPr>
            <a:spLocks noGrp="1"/>
          </p:cNvSpPr>
          <p:nvPr>
            <p:ph type="title"/>
          </p:nvPr>
        </p:nvSpPr>
        <p:spPr>
          <a:xfrm>
            <a:off x="1522413" y="381000"/>
            <a:ext cx="9144001" cy="599728"/>
          </a:xfrm>
        </p:spPr>
        <p:txBody>
          <a:bodyPr/>
          <a:lstStyle/>
          <a:p>
            <a:r>
              <a:rPr lang="es-MX" dirty="0"/>
              <a:t>Apoyo pedagógico</a:t>
            </a:r>
            <a:endParaRPr lang="es-ES" dirty="0"/>
          </a:p>
        </p:txBody>
      </p:sp>
      <p:sp>
        <p:nvSpPr>
          <p:cNvPr id="3" name="Marcador de contenido 2">
            <a:extLst>
              <a:ext uri="{FF2B5EF4-FFF2-40B4-BE49-F238E27FC236}">
                <a16:creationId xmlns:a16="http://schemas.microsoft.com/office/drawing/2014/main" id="{C3954F0D-71F2-418B-BB47-2650367F864C}"/>
              </a:ext>
            </a:extLst>
          </p:cNvPr>
          <p:cNvSpPr>
            <a:spLocks noGrp="1"/>
          </p:cNvSpPr>
          <p:nvPr>
            <p:ph idx="1"/>
          </p:nvPr>
        </p:nvSpPr>
        <p:spPr>
          <a:xfrm>
            <a:off x="1522413" y="1136628"/>
            <a:ext cx="9134391" cy="1860324"/>
          </a:xfrm>
        </p:spPr>
        <p:txBody>
          <a:bodyPr>
            <a:normAutofit/>
          </a:bodyPr>
          <a:lstStyle/>
          <a:p>
            <a:pPr marL="0" indent="0">
              <a:buNone/>
            </a:pPr>
            <a:r>
              <a:rPr lang="es-MX" dirty="0"/>
              <a:t>Dominio que considera las habilidades docentes para el desarrollo de secuencias didácticas adecuadas para el desarrollo integral del estudiante considerando estrategias de E-A, dominio del contenido, retroalimentación, estrategias de evaluación, y demás elementos que contribuyen al aprendizaje de los estudiantes.</a:t>
            </a:r>
            <a:endParaRPr lang="es-ES" dirty="0"/>
          </a:p>
        </p:txBody>
      </p:sp>
      <p:graphicFrame>
        <p:nvGraphicFramePr>
          <p:cNvPr id="5" name="Diagrama 4">
            <a:extLst>
              <a:ext uri="{FF2B5EF4-FFF2-40B4-BE49-F238E27FC236}">
                <a16:creationId xmlns:a16="http://schemas.microsoft.com/office/drawing/2014/main" id="{EED16432-A666-4398-B3BC-334C0E71CA49}"/>
              </a:ext>
            </a:extLst>
          </p:cNvPr>
          <p:cNvGraphicFramePr/>
          <p:nvPr>
            <p:extLst>
              <p:ext uri="{D42A27DB-BD31-4B8C-83A1-F6EECF244321}">
                <p14:modId xmlns:p14="http://schemas.microsoft.com/office/powerpoint/2010/main" val="743396791"/>
              </p:ext>
            </p:extLst>
          </p:nvPr>
        </p:nvGraphicFramePr>
        <p:xfrm>
          <a:off x="2031471" y="3168644"/>
          <a:ext cx="7231293" cy="32846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879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a:t>Plan de trabajo</a:t>
            </a:r>
          </a:p>
        </p:txBody>
      </p:sp>
      <p:sp>
        <p:nvSpPr>
          <p:cNvPr id="3" name="2 Marcador de contenido"/>
          <p:cNvSpPr>
            <a:spLocks noGrp="1"/>
          </p:cNvSpPr>
          <p:nvPr>
            <p:ph idx="1"/>
          </p:nvPr>
        </p:nvSpPr>
        <p:spPr/>
        <p:txBody>
          <a:bodyPr>
            <a:normAutofit/>
          </a:bodyPr>
          <a:lstStyle/>
          <a:p>
            <a:pPr algn="just"/>
            <a:r>
              <a:rPr lang="es-MX" dirty="0"/>
              <a:t>Parte 1. Revisaremos una serie de principios de trabajo en el aula básicos que son de gran utilidad en el trabajo cotidiano.</a:t>
            </a:r>
          </a:p>
          <a:p>
            <a:pPr marL="0" indent="0" algn="just">
              <a:buNone/>
            </a:pPr>
            <a:endParaRPr lang="es-MX" dirty="0"/>
          </a:p>
          <a:p>
            <a:pPr algn="just"/>
            <a:r>
              <a:rPr lang="es-MX" dirty="0"/>
              <a:t>Receso</a:t>
            </a:r>
          </a:p>
          <a:p>
            <a:pPr algn="just">
              <a:buNone/>
            </a:pPr>
            <a:endParaRPr lang="es-MX" dirty="0"/>
          </a:p>
          <a:p>
            <a:pPr algn="just"/>
            <a:r>
              <a:rPr lang="es-MX" dirty="0"/>
              <a:t>Parte 2. Recibiremos sugerencias para poder desarrollar un proyecto transversal a través de un Tema Integrador.</a:t>
            </a:r>
          </a:p>
          <a:p>
            <a:endParaRPr lang="es-MX" dirty="0"/>
          </a:p>
          <a:p>
            <a:endParaRPr lang="es-MX" dirty="0"/>
          </a:p>
        </p:txBody>
      </p:sp>
    </p:spTree>
    <p:extLst>
      <p:ext uri="{BB962C8B-B14F-4D97-AF65-F5344CB8AC3E}">
        <p14:creationId xmlns:p14="http://schemas.microsoft.com/office/powerpoint/2010/main" val="160134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49283A-C69C-4DB9-86FD-CCDE60C11BE7}"/>
              </a:ext>
            </a:extLst>
          </p:cNvPr>
          <p:cNvSpPr>
            <a:spLocks noGrp="1"/>
          </p:cNvSpPr>
          <p:nvPr>
            <p:ph type="title"/>
          </p:nvPr>
        </p:nvSpPr>
        <p:spPr>
          <a:xfrm>
            <a:off x="2351011" y="260648"/>
            <a:ext cx="9144001" cy="671736"/>
          </a:xfrm>
        </p:spPr>
        <p:txBody>
          <a:bodyPr/>
          <a:lstStyle/>
          <a:p>
            <a:r>
              <a:rPr lang="es-MX" dirty="0"/>
              <a:t>Actividad 1</a:t>
            </a:r>
            <a:endParaRPr lang="es-ES" dirty="0"/>
          </a:p>
        </p:txBody>
      </p:sp>
      <p:sp>
        <p:nvSpPr>
          <p:cNvPr id="3" name="Marcador de contenido 2">
            <a:extLst>
              <a:ext uri="{FF2B5EF4-FFF2-40B4-BE49-F238E27FC236}">
                <a16:creationId xmlns:a16="http://schemas.microsoft.com/office/drawing/2014/main" id="{516867D9-9133-4402-AC36-41659C97BB0E}"/>
              </a:ext>
            </a:extLst>
          </p:cNvPr>
          <p:cNvSpPr>
            <a:spLocks noGrp="1"/>
          </p:cNvSpPr>
          <p:nvPr>
            <p:ph idx="1"/>
          </p:nvPr>
        </p:nvSpPr>
        <p:spPr>
          <a:xfrm>
            <a:off x="2216605" y="1556793"/>
            <a:ext cx="9134391" cy="3744415"/>
          </a:xfrm>
        </p:spPr>
        <p:txBody>
          <a:bodyPr>
            <a:normAutofit/>
          </a:bodyPr>
          <a:lstStyle/>
          <a:p>
            <a:pPr marL="0" indent="0">
              <a:buNone/>
            </a:pPr>
            <a:r>
              <a:rPr lang="es-MX" dirty="0"/>
              <a:t>Analiza a partir de la función que desempeñas los tres dominios referidos en las interacciones que promueves en el aula y determina:</a:t>
            </a:r>
          </a:p>
          <a:p>
            <a:pPr lvl="1"/>
            <a:endParaRPr lang="es-MX" sz="2400" dirty="0"/>
          </a:p>
          <a:p>
            <a:pPr lvl="2"/>
            <a:r>
              <a:rPr lang="es-MX" sz="2400" dirty="0"/>
              <a:t>Dos fortalezas</a:t>
            </a:r>
          </a:p>
          <a:p>
            <a:pPr lvl="2"/>
            <a:r>
              <a:rPr lang="es-MX" sz="2400" dirty="0"/>
              <a:t>Dos áreas de oportunidad</a:t>
            </a:r>
          </a:p>
          <a:p>
            <a:endParaRPr lang="es-MX" dirty="0"/>
          </a:p>
          <a:p>
            <a:r>
              <a:rPr lang="es-MX" dirty="0"/>
              <a:t>A partir de esto hagamos un compromiso de mejora en el aula que llevarás a cabo en el semestre que iniciará.</a:t>
            </a:r>
            <a:endParaRPr lang="es-ES" dirty="0"/>
          </a:p>
        </p:txBody>
      </p:sp>
      <p:pic>
        <p:nvPicPr>
          <p:cNvPr id="1026" name="Picture 2" descr="Resultado de imagen para actividades">
            <a:extLst>
              <a:ext uri="{FF2B5EF4-FFF2-40B4-BE49-F238E27FC236}">
                <a16:creationId xmlns:a16="http://schemas.microsoft.com/office/drawing/2014/main" id="{61FC5451-73D4-429B-BAAB-18FC8AF110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764" y="300832"/>
            <a:ext cx="2007865" cy="2007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76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F17E13-6306-4293-B303-32CF1E039B25}"/>
              </a:ext>
            </a:extLst>
          </p:cNvPr>
          <p:cNvSpPr>
            <a:spLocks noGrp="1"/>
          </p:cNvSpPr>
          <p:nvPr>
            <p:ph type="title"/>
          </p:nvPr>
        </p:nvSpPr>
        <p:spPr>
          <a:xfrm rot="10800000" flipV="1">
            <a:off x="1485900" y="2420888"/>
            <a:ext cx="3888430" cy="2016224"/>
          </a:xfrm>
        </p:spPr>
        <p:txBody>
          <a:bodyPr/>
          <a:lstStyle/>
          <a:p>
            <a:r>
              <a:rPr lang="es-MX" dirty="0"/>
              <a:t>Características del Docente Idóneo en EMS </a:t>
            </a:r>
            <a:endParaRPr lang="es-ES" dirty="0"/>
          </a:p>
        </p:txBody>
      </p:sp>
      <p:pic>
        <p:nvPicPr>
          <p:cNvPr id="2052" name="Picture 4" descr="Resultado de imagen para el docente ideal">
            <a:extLst>
              <a:ext uri="{FF2B5EF4-FFF2-40B4-BE49-F238E27FC236}">
                <a16:creationId xmlns:a16="http://schemas.microsoft.com/office/drawing/2014/main" id="{4732318B-ADE8-4942-84F6-AEC23E0A14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6904" y="1916832"/>
            <a:ext cx="4497288" cy="3372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5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522413" y="-531440"/>
            <a:ext cx="9144001" cy="1371600"/>
          </a:xfrm>
        </p:spPr>
        <p:txBody>
          <a:bodyPr>
            <a:normAutofit/>
          </a:bodyPr>
          <a:lstStyle/>
          <a:p>
            <a:pPr algn="l" defTabSz="914400">
              <a:spcBef>
                <a:spcPts val="0"/>
              </a:spcBef>
              <a:buNone/>
            </a:pPr>
            <a:r>
              <a:rPr lang="es-MX" dirty="0">
                <a:latin typeface="Corbel"/>
              </a:rPr>
              <a:t>Características del Docente de EMS </a:t>
            </a:r>
            <a:endParaRPr lang="es-ES" sz="3600" b="0" i="0" spc="100" baseline="0" dirty="0">
              <a:solidFill>
                <a:schemeClr val="tx1"/>
              </a:solidFill>
              <a:latin typeface="Corbel"/>
              <a:ea typeface="+mj-ea"/>
              <a:cs typeface="+mj-cs"/>
            </a:endParaRPr>
          </a:p>
        </p:txBody>
      </p:sp>
      <p:sp>
        <p:nvSpPr>
          <p:cNvPr id="14" name="Marcador de posición de contenido 13"/>
          <p:cNvSpPr>
            <a:spLocks noGrp="1"/>
          </p:cNvSpPr>
          <p:nvPr>
            <p:ph idx="1"/>
          </p:nvPr>
        </p:nvSpPr>
        <p:spPr>
          <a:xfrm>
            <a:off x="1522413" y="980729"/>
            <a:ext cx="9134391" cy="1080120"/>
          </a:xfrm>
        </p:spPr>
        <p:txBody>
          <a:bodyPr>
            <a:normAutofit/>
          </a:bodyPr>
          <a:lstStyle/>
          <a:p>
            <a:pPr marL="0" indent="0" algn="l" defTabSz="914400">
              <a:spcBef>
                <a:spcPts val="1800"/>
              </a:spcBef>
              <a:buClr>
                <a:srgbClr val="56C5FF"/>
              </a:buClr>
              <a:buSzPct val="100000"/>
              <a:buNone/>
            </a:pPr>
            <a:r>
              <a:rPr lang="es-MX" dirty="0">
                <a:latin typeface="Corbel"/>
              </a:rPr>
              <a:t>A lo largo de la experiencia en aula y el trabajo con docentes y estudiantes, considero que, las características del docente hoy, incluyen:</a:t>
            </a:r>
          </a:p>
        </p:txBody>
      </p:sp>
      <p:graphicFrame>
        <p:nvGraphicFramePr>
          <p:cNvPr id="2" name="Diagrama 1"/>
          <p:cNvGraphicFramePr/>
          <p:nvPr>
            <p:extLst>
              <p:ext uri="{D42A27DB-BD31-4B8C-83A1-F6EECF244321}">
                <p14:modId xmlns:p14="http://schemas.microsoft.com/office/powerpoint/2010/main" val="193221036"/>
              </p:ext>
            </p:extLst>
          </p:nvPr>
        </p:nvGraphicFramePr>
        <p:xfrm>
          <a:off x="3039583" y="2088524"/>
          <a:ext cx="5647117" cy="3860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134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7C086B-8C23-4120-9502-14050BEA70EC}"/>
              </a:ext>
            </a:extLst>
          </p:cNvPr>
          <p:cNvSpPr>
            <a:spLocks noGrp="1"/>
          </p:cNvSpPr>
          <p:nvPr>
            <p:ph type="title"/>
          </p:nvPr>
        </p:nvSpPr>
        <p:spPr>
          <a:xfrm>
            <a:off x="1522413" y="381000"/>
            <a:ext cx="9144001" cy="671736"/>
          </a:xfrm>
        </p:spPr>
        <p:txBody>
          <a:bodyPr/>
          <a:lstStyle/>
          <a:p>
            <a:r>
              <a:rPr lang="es-MX" dirty="0"/>
              <a:t>¿Cómo hacerlo?, ¿cuál es la ruta?</a:t>
            </a:r>
            <a:endParaRPr lang="es-ES" dirty="0"/>
          </a:p>
        </p:txBody>
      </p:sp>
      <p:graphicFrame>
        <p:nvGraphicFramePr>
          <p:cNvPr id="5" name="Diagrama 4">
            <a:extLst>
              <a:ext uri="{FF2B5EF4-FFF2-40B4-BE49-F238E27FC236}">
                <a16:creationId xmlns:a16="http://schemas.microsoft.com/office/drawing/2014/main" id="{D221CA43-22F8-4834-9DEB-12BB3161360A}"/>
              </a:ext>
            </a:extLst>
          </p:cNvPr>
          <p:cNvGraphicFramePr/>
          <p:nvPr>
            <p:extLst>
              <p:ext uri="{D42A27DB-BD31-4B8C-83A1-F6EECF244321}">
                <p14:modId xmlns:p14="http://schemas.microsoft.com/office/powerpoint/2010/main" val="614418399"/>
              </p:ext>
            </p:extLst>
          </p:nvPr>
        </p:nvGraphicFramePr>
        <p:xfrm>
          <a:off x="1053852" y="192652"/>
          <a:ext cx="9865096" cy="5756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942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522413" y="-531440"/>
            <a:ext cx="9144001" cy="1371600"/>
          </a:xfrm>
        </p:spPr>
        <p:txBody>
          <a:bodyPr>
            <a:normAutofit/>
          </a:bodyPr>
          <a:lstStyle/>
          <a:p>
            <a:pPr algn="l" defTabSz="914400">
              <a:spcBef>
                <a:spcPts val="0"/>
              </a:spcBef>
              <a:buNone/>
            </a:pPr>
            <a:r>
              <a:rPr lang="es-MX" dirty="0">
                <a:latin typeface="Corbel"/>
              </a:rPr>
              <a:t>Características del Docente de EMS </a:t>
            </a:r>
            <a:endParaRPr lang="es-ES" sz="3600" b="0" i="0" spc="100" baseline="0" dirty="0">
              <a:solidFill>
                <a:schemeClr val="tx1"/>
              </a:solidFill>
              <a:latin typeface="Corbel"/>
              <a:ea typeface="+mj-ea"/>
              <a:cs typeface="+mj-cs"/>
            </a:endParaRPr>
          </a:p>
        </p:txBody>
      </p:sp>
      <p:sp>
        <p:nvSpPr>
          <p:cNvPr id="14" name="Marcador de posición de contenido 13"/>
          <p:cNvSpPr>
            <a:spLocks noGrp="1"/>
          </p:cNvSpPr>
          <p:nvPr>
            <p:ph idx="1"/>
          </p:nvPr>
        </p:nvSpPr>
        <p:spPr>
          <a:xfrm>
            <a:off x="1341885" y="980728"/>
            <a:ext cx="9314920" cy="1584176"/>
          </a:xfrm>
        </p:spPr>
        <p:txBody>
          <a:bodyPr>
            <a:normAutofit/>
          </a:bodyPr>
          <a:lstStyle/>
          <a:p>
            <a:pPr marL="0" indent="0" algn="l" defTabSz="914400">
              <a:spcBef>
                <a:spcPts val="1800"/>
              </a:spcBef>
              <a:buClr>
                <a:srgbClr val="56C5FF"/>
              </a:buClr>
              <a:buSzPct val="100000"/>
              <a:buNone/>
            </a:pPr>
            <a:r>
              <a:rPr lang="es-MX" dirty="0">
                <a:latin typeface="Corbel"/>
              </a:rPr>
              <a:t>Un elemento prioritario, será el cambio de la dinámica en el aula, pasando de la repetición y memorización, al encuentro con la construcción de los conceptos, saberes, etc., que les permitan movilizar sus saberes en varios sentidos.</a:t>
            </a:r>
          </a:p>
          <a:p>
            <a:pPr marL="0" indent="0" algn="l" defTabSz="914400">
              <a:spcBef>
                <a:spcPts val="1800"/>
              </a:spcBef>
              <a:buClr>
                <a:srgbClr val="56C5FF"/>
              </a:buClr>
              <a:buSzPct val="100000"/>
              <a:buNone/>
            </a:pPr>
            <a:endParaRPr lang="es-MX" dirty="0">
              <a:latin typeface="Corbel"/>
            </a:endParaRPr>
          </a:p>
        </p:txBody>
      </p:sp>
      <p:graphicFrame>
        <p:nvGraphicFramePr>
          <p:cNvPr id="2" name="Diagrama 1"/>
          <p:cNvGraphicFramePr/>
          <p:nvPr>
            <p:extLst>
              <p:ext uri="{D42A27DB-BD31-4B8C-83A1-F6EECF244321}">
                <p14:modId xmlns:p14="http://schemas.microsoft.com/office/powerpoint/2010/main" val="3352460999"/>
              </p:ext>
            </p:extLst>
          </p:nvPr>
        </p:nvGraphicFramePr>
        <p:xfrm>
          <a:off x="3039583" y="2448564"/>
          <a:ext cx="5647117" cy="3860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873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7C086B-8C23-4120-9502-14050BEA70EC}"/>
              </a:ext>
            </a:extLst>
          </p:cNvPr>
          <p:cNvSpPr>
            <a:spLocks noGrp="1"/>
          </p:cNvSpPr>
          <p:nvPr>
            <p:ph type="title"/>
          </p:nvPr>
        </p:nvSpPr>
        <p:spPr>
          <a:xfrm>
            <a:off x="1522413" y="381000"/>
            <a:ext cx="9144001" cy="671736"/>
          </a:xfrm>
        </p:spPr>
        <p:txBody>
          <a:bodyPr/>
          <a:lstStyle/>
          <a:p>
            <a:r>
              <a:rPr lang="es-MX" dirty="0"/>
              <a:t>¿Cómo hacerlo?, ¿cuál es la ruta?</a:t>
            </a:r>
            <a:endParaRPr lang="es-ES" dirty="0"/>
          </a:p>
        </p:txBody>
      </p:sp>
      <p:graphicFrame>
        <p:nvGraphicFramePr>
          <p:cNvPr id="5" name="Diagrama 4">
            <a:extLst>
              <a:ext uri="{FF2B5EF4-FFF2-40B4-BE49-F238E27FC236}">
                <a16:creationId xmlns:a16="http://schemas.microsoft.com/office/drawing/2014/main" id="{D221CA43-22F8-4834-9DEB-12BB3161360A}"/>
              </a:ext>
            </a:extLst>
          </p:cNvPr>
          <p:cNvGraphicFramePr/>
          <p:nvPr>
            <p:extLst>
              <p:ext uri="{D42A27DB-BD31-4B8C-83A1-F6EECF244321}">
                <p14:modId xmlns:p14="http://schemas.microsoft.com/office/powerpoint/2010/main" val="2221301619"/>
              </p:ext>
            </p:extLst>
          </p:nvPr>
        </p:nvGraphicFramePr>
        <p:xfrm>
          <a:off x="1053852" y="192652"/>
          <a:ext cx="9865096" cy="5756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899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522413" y="-531440"/>
            <a:ext cx="9144001" cy="1371600"/>
          </a:xfrm>
        </p:spPr>
        <p:txBody>
          <a:bodyPr>
            <a:normAutofit/>
          </a:bodyPr>
          <a:lstStyle/>
          <a:p>
            <a:pPr algn="l" defTabSz="914400">
              <a:spcBef>
                <a:spcPts val="0"/>
              </a:spcBef>
              <a:buNone/>
            </a:pPr>
            <a:r>
              <a:rPr lang="es-MX" dirty="0">
                <a:latin typeface="Corbel"/>
              </a:rPr>
              <a:t>Características del Docente de EMS </a:t>
            </a:r>
            <a:endParaRPr lang="es-ES" sz="3600" b="0" i="0" spc="100" baseline="0" dirty="0">
              <a:solidFill>
                <a:schemeClr val="tx1"/>
              </a:solidFill>
              <a:latin typeface="Corbel"/>
              <a:ea typeface="+mj-ea"/>
              <a:cs typeface="+mj-cs"/>
            </a:endParaRPr>
          </a:p>
        </p:txBody>
      </p:sp>
      <p:sp>
        <p:nvSpPr>
          <p:cNvPr id="14" name="Marcador de posición de contenido 13"/>
          <p:cNvSpPr>
            <a:spLocks noGrp="1"/>
          </p:cNvSpPr>
          <p:nvPr>
            <p:ph idx="1"/>
          </p:nvPr>
        </p:nvSpPr>
        <p:spPr>
          <a:xfrm>
            <a:off x="1341885" y="980728"/>
            <a:ext cx="9314920" cy="1584176"/>
          </a:xfrm>
        </p:spPr>
        <p:txBody>
          <a:bodyPr>
            <a:normAutofit/>
          </a:bodyPr>
          <a:lstStyle/>
          <a:p>
            <a:pPr marL="0" indent="0" algn="l" defTabSz="914400">
              <a:spcBef>
                <a:spcPts val="1800"/>
              </a:spcBef>
              <a:buClr>
                <a:srgbClr val="56C5FF"/>
              </a:buClr>
              <a:buSzPct val="100000"/>
              <a:buNone/>
            </a:pPr>
            <a:r>
              <a:rPr lang="es-MX" dirty="0">
                <a:latin typeface="Corbel"/>
              </a:rPr>
              <a:t>Los docentes debemos promover el cambio de los estudiantes y llevarlos a la mejor versión de persona, ya que de su aprendizaje, dependerán varios elementos de su futuro.</a:t>
            </a:r>
          </a:p>
          <a:p>
            <a:pPr marL="0" indent="0" algn="l" defTabSz="914400">
              <a:spcBef>
                <a:spcPts val="1800"/>
              </a:spcBef>
              <a:buClr>
                <a:srgbClr val="56C5FF"/>
              </a:buClr>
              <a:buSzPct val="100000"/>
              <a:buNone/>
            </a:pPr>
            <a:endParaRPr lang="es-MX" dirty="0">
              <a:latin typeface="Corbel"/>
            </a:endParaRPr>
          </a:p>
        </p:txBody>
      </p:sp>
      <p:graphicFrame>
        <p:nvGraphicFramePr>
          <p:cNvPr id="2" name="Diagrama 1"/>
          <p:cNvGraphicFramePr/>
          <p:nvPr>
            <p:extLst>
              <p:ext uri="{D42A27DB-BD31-4B8C-83A1-F6EECF244321}">
                <p14:modId xmlns:p14="http://schemas.microsoft.com/office/powerpoint/2010/main" val="1913605730"/>
              </p:ext>
            </p:extLst>
          </p:nvPr>
        </p:nvGraphicFramePr>
        <p:xfrm>
          <a:off x="3039583" y="2448564"/>
          <a:ext cx="5647117" cy="3860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778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522413" y="-531440"/>
            <a:ext cx="9144001" cy="1371600"/>
          </a:xfrm>
        </p:spPr>
        <p:txBody>
          <a:bodyPr>
            <a:normAutofit/>
          </a:bodyPr>
          <a:lstStyle/>
          <a:p>
            <a:pPr algn="l" defTabSz="914400">
              <a:spcBef>
                <a:spcPts val="0"/>
              </a:spcBef>
              <a:buNone/>
            </a:pPr>
            <a:r>
              <a:rPr lang="es-MX" dirty="0">
                <a:latin typeface="Corbel"/>
              </a:rPr>
              <a:t>Características del Docente de EMS </a:t>
            </a:r>
            <a:endParaRPr lang="es-ES" sz="3600" b="0" i="0" spc="100" baseline="0" dirty="0">
              <a:solidFill>
                <a:schemeClr val="tx1"/>
              </a:solidFill>
              <a:latin typeface="Corbel"/>
              <a:ea typeface="+mj-ea"/>
              <a:cs typeface="+mj-cs"/>
            </a:endParaRPr>
          </a:p>
        </p:txBody>
      </p:sp>
      <p:sp>
        <p:nvSpPr>
          <p:cNvPr id="14" name="Marcador de posición de contenido 13"/>
          <p:cNvSpPr>
            <a:spLocks noGrp="1"/>
          </p:cNvSpPr>
          <p:nvPr>
            <p:ph idx="1"/>
          </p:nvPr>
        </p:nvSpPr>
        <p:spPr>
          <a:xfrm>
            <a:off x="1341885" y="980728"/>
            <a:ext cx="9314920" cy="1584176"/>
          </a:xfrm>
        </p:spPr>
        <p:txBody>
          <a:bodyPr>
            <a:normAutofit/>
          </a:bodyPr>
          <a:lstStyle/>
          <a:p>
            <a:pPr marL="0" indent="0" algn="l" defTabSz="914400">
              <a:spcBef>
                <a:spcPts val="1800"/>
              </a:spcBef>
              <a:buClr>
                <a:srgbClr val="56C5FF"/>
              </a:buClr>
              <a:buSzPct val="100000"/>
              <a:buNone/>
            </a:pPr>
            <a:r>
              <a:rPr lang="es-MX" dirty="0">
                <a:latin typeface="Corbel"/>
              </a:rPr>
              <a:t>La toma de buenas decisiones de vida, es parte fundamental de los objetivos de Modelo 2016, debido a ello resulta esencial:</a:t>
            </a:r>
          </a:p>
          <a:p>
            <a:pPr marL="0" indent="0" algn="l" defTabSz="914400">
              <a:spcBef>
                <a:spcPts val="1800"/>
              </a:spcBef>
              <a:buClr>
                <a:srgbClr val="56C5FF"/>
              </a:buClr>
              <a:buSzPct val="100000"/>
              <a:buNone/>
            </a:pPr>
            <a:endParaRPr lang="es-MX" dirty="0">
              <a:latin typeface="Corbel"/>
            </a:endParaRPr>
          </a:p>
        </p:txBody>
      </p:sp>
      <p:graphicFrame>
        <p:nvGraphicFramePr>
          <p:cNvPr id="2" name="Diagrama 1"/>
          <p:cNvGraphicFramePr/>
          <p:nvPr>
            <p:extLst>
              <p:ext uri="{D42A27DB-BD31-4B8C-83A1-F6EECF244321}">
                <p14:modId xmlns:p14="http://schemas.microsoft.com/office/powerpoint/2010/main" val="1261973583"/>
              </p:ext>
            </p:extLst>
          </p:nvPr>
        </p:nvGraphicFramePr>
        <p:xfrm>
          <a:off x="3039583" y="2448564"/>
          <a:ext cx="5647117" cy="3860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731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7C086B-8C23-4120-9502-14050BEA70EC}"/>
              </a:ext>
            </a:extLst>
          </p:cNvPr>
          <p:cNvSpPr>
            <a:spLocks noGrp="1"/>
          </p:cNvSpPr>
          <p:nvPr>
            <p:ph type="title"/>
          </p:nvPr>
        </p:nvSpPr>
        <p:spPr>
          <a:xfrm>
            <a:off x="1522413" y="381000"/>
            <a:ext cx="9144001" cy="671736"/>
          </a:xfrm>
        </p:spPr>
        <p:txBody>
          <a:bodyPr/>
          <a:lstStyle/>
          <a:p>
            <a:r>
              <a:rPr lang="es-MX" dirty="0"/>
              <a:t>¿Cómo hacerlo?, ¿cuál es la ruta?</a:t>
            </a:r>
            <a:endParaRPr lang="es-ES" dirty="0"/>
          </a:p>
        </p:txBody>
      </p:sp>
      <p:graphicFrame>
        <p:nvGraphicFramePr>
          <p:cNvPr id="5" name="Diagrama 4">
            <a:extLst>
              <a:ext uri="{FF2B5EF4-FFF2-40B4-BE49-F238E27FC236}">
                <a16:creationId xmlns:a16="http://schemas.microsoft.com/office/drawing/2014/main" id="{D221CA43-22F8-4834-9DEB-12BB3161360A}"/>
              </a:ext>
            </a:extLst>
          </p:cNvPr>
          <p:cNvGraphicFramePr/>
          <p:nvPr>
            <p:extLst>
              <p:ext uri="{D42A27DB-BD31-4B8C-83A1-F6EECF244321}">
                <p14:modId xmlns:p14="http://schemas.microsoft.com/office/powerpoint/2010/main" val="4083669901"/>
              </p:ext>
            </p:extLst>
          </p:nvPr>
        </p:nvGraphicFramePr>
        <p:xfrm>
          <a:off x="1053852" y="192652"/>
          <a:ext cx="9865096" cy="5756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17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522413" y="-531440"/>
            <a:ext cx="9144001" cy="1371600"/>
          </a:xfrm>
        </p:spPr>
        <p:txBody>
          <a:bodyPr>
            <a:normAutofit/>
          </a:bodyPr>
          <a:lstStyle/>
          <a:p>
            <a:pPr algn="l" defTabSz="914400">
              <a:spcBef>
                <a:spcPts val="0"/>
              </a:spcBef>
              <a:buNone/>
            </a:pPr>
            <a:r>
              <a:rPr lang="es-MX" dirty="0">
                <a:latin typeface="Corbel"/>
              </a:rPr>
              <a:t>Características del Docente de EMS </a:t>
            </a:r>
            <a:endParaRPr lang="es-ES" sz="3600" b="0" i="0" spc="100" baseline="0" dirty="0">
              <a:solidFill>
                <a:schemeClr val="tx1"/>
              </a:solidFill>
              <a:latin typeface="Corbel"/>
              <a:ea typeface="+mj-ea"/>
              <a:cs typeface="+mj-cs"/>
            </a:endParaRPr>
          </a:p>
        </p:txBody>
      </p:sp>
      <p:sp>
        <p:nvSpPr>
          <p:cNvPr id="14" name="Marcador de posición de contenido 13"/>
          <p:cNvSpPr>
            <a:spLocks noGrp="1"/>
          </p:cNvSpPr>
          <p:nvPr>
            <p:ph idx="1"/>
          </p:nvPr>
        </p:nvSpPr>
        <p:spPr>
          <a:xfrm>
            <a:off x="1341885" y="980728"/>
            <a:ext cx="9314920" cy="1584176"/>
          </a:xfrm>
        </p:spPr>
        <p:txBody>
          <a:bodyPr>
            <a:normAutofit/>
          </a:bodyPr>
          <a:lstStyle/>
          <a:p>
            <a:pPr marL="0" indent="0" algn="l" defTabSz="914400">
              <a:spcBef>
                <a:spcPts val="1800"/>
              </a:spcBef>
              <a:buClr>
                <a:srgbClr val="56C5FF"/>
              </a:buClr>
              <a:buSzPct val="100000"/>
              <a:buNone/>
            </a:pPr>
            <a:r>
              <a:rPr lang="es-MX" dirty="0">
                <a:latin typeface="Corbel"/>
              </a:rPr>
              <a:t>El trabajo colaborativo y solidario con otros docentes.</a:t>
            </a:r>
          </a:p>
          <a:p>
            <a:pPr marL="0" indent="0" algn="l" defTabSz="914400">
              <a:spcBef>
                <a:spcPts val="1800"/>
              </a:spcBef>
              <a:buClr>
                <a:srgbClr val="56C5FF"/>
              </a:buClr>
              <a:buSzPct val="100000"/>
              <a:buNone/>
            </a:pPr>
            <a:endParaRPr lang="es-MX" dirty="0">
              <a:latin typeface="Corbel"/>
            </a:endParaRPr>
          </a:p>
        </p:txBody>
      </p:sp>
      <p:graphicFrame>
        <p:nvGraphicFramePr>
          <p:cNvPr id="2" name="Diagrama 1"/>
          <p:cNvGraphicFramePr/>
          <p:nvPr>
            <p:extLst>
              <p:ext uri="{D42A27DB-BD31-4B8C-83A1-F6EECF244321}">
                <p14:modId xmlns:p14="http://schemas.microsoft.com/office/powerpoint/2010/main" val="1246177503"/>
              </p:ext>
            </p:extLst>
          </p:nvPr>
        </p:nvGraphicFramePr>
        <p:xfrm>
          <a:off x="3039583" y="2448564"/>
          <a:ext cx="5647117" cy="3860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45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01924" y="312420"/>
            <a:ext cx="8183880" cy="1051560"/>
          </a:xfrm>
        </p:spPr>
        <p:txBody>
          <a:bodyPr>
            <a:normAutofit/>
          </a:bodyPr>
          <a:lstStyle/>
          <a:p>
            <a:r>
              <a:rPr lang="es-MX" dirty="0"/>
              <a:t>Sugerencias para el Trabajo en el Aula</a:t>
            </a:r>
          </a:p>
        </p:txBody>
      </p:sp>
      <p:sp>
        <p:nvSpPr>
          <p:cNvPr id="3" name="2 Marcador de contenido"/>
          <p:cNvSpPr>
            <a:spLocks noGrp="1"/>
          </p:cNvSpPr>
          <p:nvPr>
            <p:ph idx="1"/>
          </p:nvPr>
        </p:nvSpPr>
        <p:spPr>
          <a:xfrm>
            <a:off x="1522413" y="1904999"/>
            <a:ext cx="9134391" cy="1812033"/>
          </a:xfrm>
        </p:spPr>
        <p:txBody>
          <a:bodyPr/>
          <a:lstStyle/>
          <a:p>
            <a:r>
              <a:rPr lang="es-MX" dirty="0"/>
              <a:t>¿Dónde estamos?</a:t>
            </a:r>
          </a:p>
          <a:p>
            <a:r>
              <a:rPr lang="es-MX" dirty="0"/>
              <a:t>Interacciones en el Aula</a:t>
            </a:r>
          </a:p>
          <a:p>
            <a:r>
              <a:rPr lang="es-MX" dirty="0"/>
              <a:t>Características del Docente Idóneo en EMS</a:t>
            </a:r>
          </a:p>
          <a:p>
            <a:endParaRPr lang="es-MX" dirty="0"/>
          </a:p>
        </p:txBody>
      </p:sp>
    </p:spTree>
    <p:extLst>
      <p:ext uri="{BB962C8B-B14F-4D97-AF65-F5344CB8AC3E}">
        <p14:creationId xmlns:p14="http://schemas.microsoft.com/office/powerpoint/2010/main" val="185710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7C086B-8C23-4120-9502-14050BEA70EC}"/>
              </a:ext>
            </a:extLst>
          </p:cNvPr>
          <p:cNvSpPr>
            <a:spLocks noGrp="1"/>
          </p:cNvSpPr>
          <p:nvPr>
            <p:ph type="title"/>
          </p:nvPr>
        </p:nvSpPr>
        <p:spPr>
          <a:xfrm>
            <a:off x="1522413" y="381000"/>
            <a:ext cx="9144001" cy="671736"/>
          </a:xfrm>
        </p:spPr>
        <p:txBody>
          <a:bodyPr/>
          <a:lstStyle/>
          <a:p>
            <a:r>
              <a:rPr lang="es-MX" dirty="0"/>
              <a:t>¿Cómo hacerlo?, ¿cuál es la ruta?</a:t>
            </a:r>
            <a:endParaRPr lang="es-ES" dirty="0"/>
          </a:p>
        </p:txBody>
      </p:sp>
      <p:graphicFrame>
        <p:nvGraphicFramePr>
          <p:cNvPr id="5" name="Diagrama 4">
            <a:extLst>
              <a:ext uri="{FF2B5EF4-FFF2-40B4-BE49-F238E27FC236}">
                <a16:creationId xmlns:a16="http://schemas.microsoft.com/office/drawing/2014/main" id="{D221CA43-22F8-4834-9DEB-12BB3161360A}"/>
              </a:ext>
            </a:extLst>
          </p:cNvPr>
          <p:cNvGraphicFramePr/>
          <p:nvPr>
            <p:extLst>
              <p:ext uri="{D42A27DB-BD31-4B8C-83A1-F6EECF244321}">
                <p14:modId xmlns:p14="http://schemas.microsoft.com/office/powerpoint/2010/main" val="542651356"/>
              </p:ext>
            </p:extLst>
          </p:nvPr>
        </p:nvGraphicFramePr>
        <p:xfrm>
          <a:off x="1053852" y="192652"/>
          <a:ext cx="9865096" cy="5756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604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522413" y="-531440"/>
            <a:ext cx="9144001" cy="1371600"/>
          </a:xfrm>
        </p:spPr>
        <p:txBody>
          <a:bodyPr>
            <a:normAutofit/>
          </a:bodyPr>
          <a:lstStyle/>
          <a:p>
            <a:pPr algn="l" defTabSz="914400">
              <a:spcBef>
                <a:spcPts val="0"/>
              </a:spcBef>
              <a:buNone/>
            </a:pPr>
            <a:r>
              <a:rPr lang="es-MX" dirty="0">
                <a:latin typeface="Corbel"/>
              </a:rPr>
              <a:t>Características del Docente de EMS </a:t>
            </a:r>
            <a:endParaRPr lang="es-ES" sz="3600" b="0" i="0" spc="100" baseline="0" dirty="0">
              <a:solidFill>
                <a:schemeClr val="tx1"/>
              </a:solidFill>
              <a:latin typeface="Corbel"/>
              <a:ea typeface="+mj-ea"/>
              <a:cs typeface="+mj-cs"/>
            </a:endParaRPr>
          </a:p>
        </p:txBody>
      </p:sp>
      <p:sp>
        <p:nvSpPr>
          <p:cNvPr id="14" name="Marcador de posición de contenido 13"/>
          <p:cNvSpPr>
            <a:spLocks noGrp="1"/>
          </p:cNvSpPr>
          <p:nvPr>
            <p:ph idx="1"/>
          </p:nvPr>
        </p:nvSpPr>
        <p:spPr>
          <a:xfrm>
            <a:off x="1341885" y="980728"/>
            <a:ext cx="9314920" cy="1584176"/>
          </a:xfrm>
        </p:spPr>
        <p:txBody>
          <a:bodyPr>
            <a:normAutofit/>
          </a:bodyPr>
          <a:lstStyle/>
          <a:p>
            <a:pPr marL="0" indent="0" algn="l" defTabSz="914400">
              <a:spcBef>
                <a:spcPts val="1800"/>
              </a:spcBef>
              <a:buClr>
                <a:srgbClr val="56C5FF"/>
              </a:buClr>
              <a:buSzPct val="100000"/>
              <a:buNone/>
            </a:pPr>
            <a:r>
              <a:rPr lang="es-MX" dirty="0">
                <a:latin typeface="Corbel"/>
              </a:rPr>
              <a:t>Es fundamental saber, manejar, dominar, los contenidos de la disciplina que se aborda</a:t>
            </a:r>
          </a:p>
          <a:p>
            <a:pPr marL="0" indent="0" algn="l" defTabSz="914400">
              <a:spcBef>
                <a:spcPts val="1800"/>
              </a:spcBef>
              <a:buClr>
                <a:srgbClr val="56C5FF"/>
              </a:buClr>
              <a:buSzPct val="100000"/>
              <a:buNone/>
            </a:pPr>
            <a:endParaRPr lang="es-MX" dirty="0">
              <a:latin typeface="Corbel"/>
            </a:endParaRPr>
          </a:p>
        </p:txBody>
      </p:sp>
      <p:graphicFrame>
        <p:nvGraphicFramePr>
          <p:cNvPr id="2" name="Diagrama 1"/>
          <p:cNvGraphicFramePr/>
          <p:nvPr>
            <p:extLst>
              <p:ext uri="{D42A27DB-BD31-4B8C-83A1-F6EECF244321}">
                <p14:modId xmlns:p14="http://schemas.microsoft.com/office/powerpoint/2010/main" val="762833374"/>
              </p:ext>
            </p:extLst>
          </p:nvPr>
        </p:nvGraphicFramePr>
        <p:xfrm>
          <a:off x="3039583" y="2448564"/>
          <a:ext cx="5647117" cy="3860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490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7C086B-8C23-4120-9502-14050BEA70EC}"/>
              </a:ext>
            </a:extLst>
          </p:cNvPr>
          <p:cNvSpPr>
            <a:spLocks noGrp="1"/>
          </p:cNvSpPr>
          <p:nvPr>
            <p:ph type="title"/>
          </p:nvPr>
        </p:nvSpPr>
        <p:spPr>
          <a:xfrm>
            <a:off x="1522413" y="381000"/>
            <a:ext cx="9144001" cy="671736"/>
          </a:xfrm>
        </p:spPr>
        <p:txBody>
          <a:bodyPr/>
          <a:lstStyle/>
          <a:p>
            <a:r>
              <a:rPr lang="es-MX" dirty="0"/>
              <a:t>¿Cómo hacerlo?, ¿cuál es la ruta?</a:t>
            </a:r>
            <a:endParaRPr lang="es-ES" dirty="0"/>
          </a:p>
        </p:txBody>
      </p:sp>
      <p:graphicFrame>
        <p:nvGraphicFramePr>
          <p:cNvPr id="5" name="Diagrama 4">
            <a:extLst>
              <a:ext uri="{FF2B5EF4-FFF2-40B4-BE49-F238E27FC236}">
                <a16:creationId xmlns:a16="http://schemas.microsoft.com/office/drawing/2014/main" id="{D221CA43-22F8-4834-9DEB-12BB3161360A}"/>
              </a:ext>
            </a:extLst>
          </p:cNvPr>
          <p:cNvGraphicFramePr/>
          <p:nvPr>
            <p:extLst>
              <p:ext uri="{D42A27DB-BD31-4B8C-83A1-F6EECF244321}">
                <p14:modId xmlns:p14="http://schemas.microsoft.com/office/powerpoint/2010/main" val="1520003573"/>
              </p:ext>
            </p:extLst>
          </p:nvPr>
        </p:nvGraphicFramePr>
        <p:xfrm>
          <a:off x="1053852" y="192652"/>
          <a:ext cx="9865096" cy="5756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210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522413" y="-531440"/>
            <a:ext cx="9144001" cy="1371600"/>
          </a:xfrm>
        </p:spPr>
        <p:txBody>
          <a:bodyPr>
            <a:normAutofit/>
          </a:bodyPr>
          <a:lstStyle/>
          <a:p>
            <a:pPr algn="l" defTabSz="914400">
              <a:spcBef>
                <a:spcPts val="0"/>
              </a:spcBef>
              <a:buNone/>
            </a:pPr>
            <a:r>
              <a:rPr lang="es-MX" dirty="0">
                <a:latin typeface="Corbel"/>
              </a:rPr>
              <a:t>Características del Docente de EMS </a:t>
            </a:r>
            <a:endParaRPr lang="es-ES" sz="3600" b="0" i="0" spc="100" baseline="0" dirty="0">
              <a:solidFill>
                <a:schemeClr val="tx1"/>
              </a:solidFill>
              <a:latin typeface="Corbel"/>
              <a:ea typeface="+mj-ea"/>
              <a:cs typeface="+mj-cs"/>
            </a:endParaRPr>
          </a:p>
        </p:txBody>
      </p:sp>
      <p:sp>
        <p:nvSpPr>
          <p:cNvPr id="14" name="Marcador de posición de contenido 13"/>
          <p:cNvSpPr>
            <a:spLocks noGrp="1"/>
          </p:cNvSpPr>
          <p:nvPr>
            <p:ph idx="1"/>
          </p:nvPr>
        </p:nvSpPr>
        <p:spPr>
          <a:xfrm>
            <a:off x="1341885" y="980728"/>
            <a:ext cx="9314920" cy="1584176"/>
          </a:xfrm>
        </p:spPr>
        <p:txBody>
          <a:bodyPr>
            <a:normAutofit/>
          </a:bodyPr>
          <a:lstStyle/>
          <a:p>
            <a:pPr marL="0" indent="0" algn="l" defTabSz="914400">
              <a:spcBef>
                <a:spcPts val="1800"/>
              </a:spcBef>
              <a:buClr>
                <a:srgbClr val="56C5FF"/>
              </a:buClr>
              <a:buSzPct val="100000"/>
              <a:buNone/>
            </a:pPr>
            <a:r>
              <a:rPr lang="es-MX" dirty="0">
                <a:latin typeface="Corbel"/>
              </a:rPr>
              <a:t>La capacidad de hacer que el estudiante quiera aprender.</a:t>
            </a:r>
          </a:p>
          <a:p>
            <a:pPr marL="0" indent="0" algn="l" defTabSz="914400">
              <a:spcBef>
                <a:spcPts val="1800"/>
              </a:spcBef>
              <a:buClr>
                <a:srgbClr val="56C5FF"/>
              </a:buClr>
              <a:buSzPct val="100000"/>
              <a:buNone/>
            </a:pPr>
            <a:endParaRPr lang="es-MX" dirty="0">
              <a:latin typeface="Corbel"/>
            </a:endParaRPr>
          </a:p>
        </p:txBody>
      </p:sp>
      <p:graphicFrame>
        <p:nvGraphicFramePr>
          <p:cNvPr id="2" name="Diagrama 1"/>
          <p:cNvGraphicFramePr/>
          <p:nvPr>
            <p:extLst>
              <p:ext uri="{D42A27DB-BD31-4B8C-83A1-F6EECF244321}">
                <p14:modId xmlns:p14="http://schemas.microsoft.com/office/powerpoint/2010/main" val="803850700"/>
              </p:ext>
            </p:extLst>
          </p:nvPr>
        </p:nvGraphicFramePr>
        <p:xfrm>
          <a:off x="3039583" y="2448564"/>
          <a:ext cx="5647117" cy="3860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22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7C086B-8C23-4120-9502-14050BEA70EC}"/>
              </a:ext>
            </a:extLst>
          </p:cNvPr>
          <p:cNvSpPr>
            <a:spLocks noGrp="1"/>
          </p:cNvSpPr>
          <p:nvPr>
            <p:ph type="title"/>
          </p:nvPr>
        </p:nvSpPr>
        <p:spPr>
          <a:xfrm>
            <a:off x="1522413" y="381000"/>
            <a:ext cx="9144001" cy="671736"/>
          </a:xfrm>
        </p:spPr>
        <p:txBody>
          <a:bodyPr/>
          <a:lstStyle/>
          <a:p>
            <a:r>
              <a:rPr lang="es-MX" dirty="0"/>
              <a:t>¿Cómo hacerlo?, ¿cuál es la ruta?</a:t>
            </a:r>
            <a:endParaRPr lang="es-ES" dirty="0"/>
          </a:p>
        </p:txBody>
      </p:sp>
      <p:graphicFrame>
        <p:nvGraphicFramePr>
          <p:cNvPr id="5" name="Diagrama 4">
            <a:extLst>
              <a:ext uri="{FF2B5EF4-FFF2-40B4-BE49-F238E27FC236}">
                <a16:creationId xmlns:a16="http://schemas.microsoft.com/office/drawing/2014/main" id="{D221CA43-22F8-4834-9DEB-12BB3161360A}"/>
              </a:ext>
            </a:extLst>
          </p:cNvPr>
          <p:cNvGraphicFramePr/>
          <p:nvPr>
            <p:extLst>
              <p:ext uri="{D42A27DB-BD31-4B8C-83A1-F6EECF244321}">
                <p14:modId xmlns:p14="http://schemas.microsoft.com/office/powerpoint/2010/main" val="4227544740"/>
              </p:ext>
            </p:extLst>
          </p:nvPr>
        </p:nvGraphicFramePr>
        <p:xfrm>
          <a:off x="1053852" y="192652"/>
          <a:ext cx="9865096" cy="5756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994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29916" y="260648"/>
            <a:ext cx="8229600" cy="648072"/>
          </a:xfrm>
        </p:spPr>
        <p:txBody>
          <a:bodyPr>
            <a:noAutofit/>
          </a:bodyPr>
          <a:lstStyle/>
          <a:p>
            <a:r>
              <a:rPr lang="es-MX" sz="3200" dirty="0"/>
              <a:t>Simplificar Expresiones</a:t>
            </a:r>
          </a:p>
        </p:txBody>
      </p:sp>
      <p:sp>
        <p:nvSpPr>
          <p:cNvPr id="3" name="2 CuadroTexto"/>
          <p:cNvSpPr txBox="1"/>
          <p:nvPr/>
        </p:nvSpPr>
        <p:spPr>
          <a:xfrm>
            <a:off x="1650604" y="1268760"/>
            <a:ext cx="8764288" cy="4524315"/>
          </a:xfrm>
          <a:prstGeom prst="rect">
            <a:avLst/>
          </a:prstGeom>
          <a:noFill/>
        </p:spPr>
        <p:txBody>
          <a:bodyPr wrap="square" rtlCol="0">
            <a:spAutoFit/>
          </a:bodyPr>
          <a:lstStyle/>
          <a:p>
            <a:r>
              <a:rPr lang="es-MX" sz="3600" dirty="0"/>
              <a:t> x</a:t>
            </a:r>
            <a:r>
              <a:rPr lang="es-MX" sz="3600" baseline="30000" dirty="0"/>
              <a:t>2</a:t>
            </a:r>
            <a:r>
              <a:rPr lang="es-MX" sz="3600" dirty="0"/>
              <a:t> – 5x + 6/ x - 3 :</a:t>
            </a:r>
          </a:p>
          <a:p>
            <a:endParaRPr lang="es-MX" sz="3600" dirty="0"/>
          </a:p>
          <a:p>
            <a:pPr marL="514350" indent="-514350">
              <a:buAutoNum type="alphaLcParenR"/>
            </a:pPr>
            <a:r>
              <a:rPr lang="es-MX" sz="3600" dirty="0"/>
              <a:t>(x - 3)</a:t>
            </a:r>
            <a:endParaRPr lang="es-MX" sz="3600" baseline="30000" dirty="0"/>
          </a:p>
          <a:p>
            <a:pPr marL="514350" indent="-514350">
              <a:buFontTx/>
              <a:buAutoNum type="alphaLcParenR"/>
            </a:pPr>
            <a:r>
              <a:rPr lang="es-MX" sz="3600" dirty="0"/>
              <a:t>(x – 2) </a:t>
            </a:r>
          </a:p>
          <a:p>
            <a:pPr marL="514350" indent="-514350">
              <a:buFontTx/>
              <a:buAutoNum type="alphaLcParenR"/>
            </a:pPr>
            <a:r>
              <a:rPr lang="es-MX" sz="3600" dirty="0"/>
              <a:t>(x + 2) </a:t>
            </a:r>
          </a:p>
          <a:p>
            <a:pPr marL="514350" indent="-514350">
              <a:buFontTx/>
              <a:buAutoNum type="alphaLcParenR"/>
            </a:pPr>
            <a:r>
              <a:rPr lang="es-MX" sz="3600" dirty="0"/>
              <a:t>1/ (x – 2) </a:t>
            </a:r>
          </a:p>
          <a:p>
            <a:endParaRPr lang="es-MX" sz="3600" dirty="0"/>
          </a:p>
          <a:p>
            <a:endParaRPr lang="es-MX" sz="3600" dirty="0"/>
          </a:p>
        </p:txBody>
      </p:sp>
    </p:spTree>
    <p:extLst>
      <p:ext uri="{BB962C8B-B14F-4D97-AF65-F5344CB8AC3E}">
        <p14:creationId xmlns:p14="http://schemas.microsoft.com/office/powerpoint/2010/main" val="370169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29916" y="260648"/>
            <a:ext cx="8229600" cy="648072"/>
          </a:xfrm>
        </p:spPr>
        <p:txBody>
          <a:bodyPr>
            <a:noAutofit/>
          </a:bodyPr>
          <a:lstStyle/>
          <a:p>
            <a:r>
              <a:rPr lang="es-MX" sz="3200" dirty="0"/>
              <a:t>Simplificar Expresiones</a:t>
            </a:r>
          </a:p>
        </p:txBody>
      </p:sp>
      <mc:AlternateContent xmlns:mc="http://schemas.openxmlformats.org/markup-compatibility/2006" xmlns:a14="http://schemas.microsoft.com/office/drawing/2010/main">
        <mc:Choice Requires="a14">
          <p:sp>
            <p:nvSpPr>
              <p:cNvPr id="3" name="2 CuadroTexto"/>
              <p:cNvSpPr txBox="1"/>
              <p:nvPr/>
            </p:nvSpPr>
            <p:spPr>
              <a:xfrm>
                <a:off x="909836" y="1268760"/>
                <a:ext cx="10225136" cy="4280339"/>
              </a:xfrm>
              <a:prstGeom prst="rect">
                <a:avLst/>
              </a:prstGeom>
              <a:noFill/>
            </p:spPr>
            <p:txBody>
              <a:bodyPr wrap="square" rtlCol="0">
                <a:spAutoFit/>
              </a:bodyPr>
              <a:lstStyle/>
              <a:p>
                <a:r>
                  <a:rPr lang="es-MX" sz="3600" dirty="0"/>
                  <a:t> Los estudiantes</a:t>
                </a:r>
              </a:p>
              <a:p>
                <a:r>
                  <a:rPr lang="es-MX" sz="3600" dirty="0"/>
                  <a:t>Factorizando maestro, </a:t>
                </a:r>
                <a14:m>
                  <m:oMath xmlns:m="http://schemas.openxmlformats.org/officeDocument/2006/math">
                    <m:f>
                      <m:fPr>
                        <m:ctrlPr>
                          <a:rPr lang="es-MX" sz="3600" i="1" smtClean="0">
                            <a:latin typeface="Cambria Math" panose="02040503050406030204" pitchFamily="18" charset="0"/>
                          </a:rPr>
                        </m:ctrlPr>
                      </m:fPr>
                      <m:num>
                        <m:sSup>
                          <m:sSupPr>
                            <m:ctrlPr>
                              <a:rPr lang="es-MX" sz="3600" i="1" smtClean="0">
                                <a:latin typeface="Cambria Math" panose="02040503050406030204" pitchFamily="18" charset="0"/>
                              </a:rPr>
                            </m:ctrlPr>
                          </m:sSupPr>
                          <m:e>
                            <m:r>
                              <a:rPr lang="es-MX" sz="3600" b="0" i="1" smtClean="0">
                                <a:latin typeface="Cambria Math" panose="02040503050406030204" pitchFamily="18" charset="0"/>
                              </a:rPr>
                              <m:t>𝑥</m:t>
                            </m:r>
                          </m:e>
                          <m:sup>
                            <m:r>
                              <a:rPr lang="es-MX" sz="3600" b="0" i="1" smtClean="0">
                                <a:latin typeface="Cambria Math" panose="02040503050406030204" pitchFamily="18" charset="0"/>
                              </a:rPr>
                              <m:t>2</m:t>
                            </m:r>
                          </m:sup>
                        </m:sSup>
                        <m:r>
                          <a:rPr lang="es-MX" sz="3600" b="0" i="1" smtClean="0">
                            <a:latin typeface="Cambria Math" panose="02040503050406030204" pitchFamily="18" charset="0"/>
                          </a:rPr>
                          <m:t>−5</m:t>
                        </m:r>
                        <m:r>
                          <a:rPr lang="es-MX" sz="3600" b="0" i="1" smtClean="0">
                            <a:latin typeface="Cambria Math" panose="02040503050406030204" pitchFamily="18" charset="0"/>
                          </a:rPr>
                          <m:t>𝑥</m:t>
                        </m:r>
                        <m:r>
                          <a:rPr lang="es-MX" sz="3600" b="0" i="1" smtClean="0">
                            <a:latin typeface="Cambria Math" panose="02040503050406030204" pitchFamily="18" charset="0"/>
                          </a:rPr>
                          <m:t>+6</m:t>
                        </m:r>
                      </m:num>
                      <m:den>
                        <m:r>
                          <a:rPr lang="es-MX" sz="3600" b="0" i="1" smtClean="0">
                            <a:latin typeface="Cambria Math" panose="02040503050406030204" pitchFamily="18" charset="0"/>
                          </a:rPr>
                          <m:t>𝑥</m:t>
                        </m:r>
                        <m:r>
                          <a:rPr lang="es-MX" sz="3600" b="0" i="1" smtClean="0">
                            <a:latin typeface="Cambria Math" panose="02040503050406030204" pitchFamily="18" charset="0"/>
                          </a:rPr>
                          <m:t>−2</m:t>
                        </m:r>
                      </m:den>
                    </m:f>
                    <m:r>
                      <a:rPr lang="es-MX" sz="3600" b="0" i="1" smtClean="0">
                        <a:latin typeface="Cambria Math" panose="02040503050406030204" pitchFamily="18" charset="0"/>
                      </a:rPr>
                      <m:t>=</m:t>
                    </m:r>
                    <m:f>
                      <m:fPr>
                        <m:ctrlPr>
                          <a:rPr lang="es-MX" sz="3600" b="0" i="1" smtClean="0">
                            <a:latin typeface="Cambria Math" panose="02040503050406030204" pitchFamily="18" charset="0"/>
                          </a:rPr>
                        </m:ctrlPr>
                      </m:fPr>
                      <m:num>
                        <m:r>
                          <a:rPr lang="es-MX" sz="3600" b="0" i="1" smtClean="0">
                            <a:latin typeface="Cambria Math" panose="02040503050406030204" pitchFamily="18" charset="0"/>
                          </a:rPr>
                          <m:t>(</m:t>
                        </m:r>
                        <m:r>
                          <a:rPr lang="es-MX" sz="3600" b="0" i="1" smtClean="0">
                            <a:latin typeface="Cambria Math" panose="02040503050406030204" pitchFamily="18" charset="0"/>
                          </a:rPr>
                          <m:t>𝑥</m:t>
                        </m:r>
                        <m:r>
                          <a:rPr lang="es-MX" sz="3600" b="0" i="1" smtClean="0">
                            <a:latin typeface="Cambria Math" panose="02040503050406030204" pitchFamily="18" charset="0"/>
                          </a:rPr>
                          <m:t>−3)(</m:t>
                        </m:r>
                        <m:r>
                          <a:rPr lang="es-MX" sz="3600" b="0" i="1" smtClean="0">
                            <a:latin typeface="Cambria Math" panose="02040503050406030204" pitchFamily="18" charset="0"/>
                          </a:rPr>
                          <m:t>𝑥</m:t>
                        </m:r>
                        <m:r>
                          <a:rPr lang="es-MX" sz="3600" b="0" i="1" smtClean="0">
                            <a:latin typeface="Cambria Math" panose="02040503050406030204" pitchFamily="18" charset="0"/>
                          </a:rPr>
                          <m:t>−2)</m:t>
                        </m:r>
                      </m:num>
                      <m:den>
                        <m:r>
                          <a:rPr lang="es-MX" sz="3600" b="0" i="1" smtClean="0">
                            <a:latin typeface="Cambria Math" panose="02040503050406030204" pitchFamily="18" charset="0"/>
                          </a:rPr>
                          <m:t>𝑥</m:t>
                        </m:r>
                        <m:r>
                          <a:rPr lang="es-MX" sz="3600" b="0" i="1" smtClean="0">
                            <a:latin typeface="Cambria Math" panose="02040503050406030204" pitchFamily="18" charset="0"/>
                          </a:rPr>
                          <m:t>−2</m:t>
                        </m:r>
                      </m:den>
                    </m:f>
                    <m:r>
                      <a:rPr lang="es-MX" sz="3600" b="0" i="1" smtClean="0">
                        <a:latin typeface="Cambria Math" panose="02040503050406030204" pitchFamily="18" charset="0"/>
                      </a:rPr>
                      <m:t>=</m:t>
                    </m:r>
                    <m:r>
                      <a:rPr lang="es-MX" sz="3600" b="0" i="1" smtClean="0">
                        <a:latin typeface="Cambria Math" panose="02040503050406030204" pitchFamily="18" charset="0"/>
                      </a:rPr>
                      <m:t>𝑥</m:t>
                    </m:r>
                    <m:r>
                      <a:rPr lang="es-MX" sz="3600" b="0" i="1" smtClean="0">
                        <a:latin typeface="Cambria Math" panose="02040503050406030204" pitchFamily="18" charset="0"/>
                      </a:rPr>
                      <m:t>−3</m:t>
                    </m:r>
                  </m:oMath>
                </a14:m>
                <a:endParaRPr lang="es-MX" sz="3600" b="0" dirty="0"/>
              </a:p>
              <a:p>
                <a:endParaRPr lang="es-MX" sz="3600" dirty="0"/>
              </a:p>
              <a:p>
                <a:r>
                  <a:rPr lang="es-MX" sz="3600" dirty="0"/>
                  <a:t>Dividiendo maestro, x - 3</a:t>
                </a:r>
              </a:p>
              <a:p>
                <a:endParaRPr lang="es-MX" sz="3600" dirty="0"/>
              </a:p>
              <a:p>
                <a:r>
                  <a:rPr lang="es-MX" sz="3600" dirty="0"/>
                  <a:t>Ustedes, ¿y si hacemos un lado las letras?, x – 3 </a:t>
                </a:r>
              </a:p>
              <a:p>
                <a:endParaRPr lang="es-MX" sz="3600" dirty="0"/>
              </a:p>
            </p:txBody>
          </p:sp>
        </mc:Choice>
        <mc:Fallback xmlns="">
          <p:sp>
            <p:nvSpPr>
              <p:cNvPr id="3" name="2 CuadroTexto"/>
              <p:cNvSpPr txBox="1">
                <a:spLocks noRot="1" noChangeAspect="1" noMove="1" noResize="1" noEditPoints="1" noAdjustHandles="1" noChangeArrowheads="1" noChangeShapeType="1" noTextEdit="1"/>
              </p:cNvSpPr>
              <p:nvPr/>
            </p:nvSpPr>
            <p:spPr>
              <a:xfrm>
                <a:off x="909836" y="1268760"/>
                <a:ext cx="10225136" cy="4280339"/>
              </a:xfrm>
              <a:prstGeom prst="rect">
                <a:avLst/>
              </a:prstGeom>
              <a:blipFill>
                <a:blip r:embed="rId2"/>
                <a:stretch>
                  <a:fillRect l="-1788" t="-2137"/>
                </a:stretch>
              </a:blipFill>
            </p:spPr>
            <p:txBody>
              <a:bodyPr/>
              <a:lstStyle/>
              <a:p>
                <a:r>
                  <a:rPr lang="es-ES">
                    <a:noFill/>
                  </a:rPr>
                  <a:t> </a:t>
                </a:r>
              </a:p>
            </p:txBody>
          </p:sp>
        </mc:Fallback>
      </mc:AlternateContent>
    </p:spTree>
    <p:extLst>
      <p:ext uri="{BB962C8B-B14F-4D97-AF65-F5344CB8AC3E}">
        <p14:creationId xmlns:p14="http://schemas.microsoft.com/office/powerpoint/2010/main" val="300852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522413" y="-531440"/>
            <a:ext cx="9144001" cy="1371600"/>
          </a:xfrm>
        </p:spPr>
        <p:txBody>
          <a:bodyPr>
            <a:normAutofit/>
          </a:bodyPr>
          <a:lstStyle/>
          <a:p>
            <a:pPr algn="l" defTabSz="914400">
              <a:spcBef>
                <a:spcPts val="0"/>
              </a:spcBef>
              <a:buNone/>
            </a:pPr>
            <a:r>
              <a:rPr lang="es-MX" dirty="0">
                <a:latin typeface="Corbel"/>
              </a:rPr>
              <a:t>Características del Docente de EMS </a:t>
            </a:r>
            <a:endParaRPr lang="es-ES" sz="3600" b="0" i="0" spc="100" baseline="0" dirty="0">
              <a:solidFill>
                <a:schemeClr val="tx1"/>
              </a:solidFill>
              <a:latin typeface="Corbel"/>
              <a:ea typeface="+mj-ea"/>
              <a:cs typeface="+mj-cs"/>
            </a:endParaRPr>
          </a:p>
        </p:txBody>
      </p:sp>
      <p:sp>
        <p:nvSpPr>
          <p:cNvPr id="14" name="Marcador de posición de contenido 13"/>
          <p:cNvSpPr>
            <a:spLocks noGrp="1"/>
          </p:cNvSpPr>
          <p:nvPr>
            <p:ph idx="1"/>
          </p:nvPr>
        </p:nvSpPr>
        <p:spPr>
          <a:xfrm>
            <a:off x="1341885" y="980728"/>
            <a:ext cx="9314920" cy="1584176"/>
          </a:xfrm>
        </p:spPr>
        <p:txBody>
          <a:bodyPr>
            <a:normAutofit/>
          </a:bodyPr>
          <a:lstStyle/>
          <a:p>
            <a:pPr marL="0" indent="0" algn="l" defTabSz="914400">
              <a:spcBef>
                <a:spcPts val="1800"/>
              </a:spcBef>
              <a:buClr>
                <a:srgbClr val="56C5FF"/>
              </a:buClr>
              <a:buSzPct val="100000"/>
              <a:buNone/>
            </a:pPr>
            <a:r>
              <a:rPr lang="es-MX" dirty="0">
                <a:latin typeface="Corbel"/>
              </a:rPr>
              <a:t>Importante también las habilidades necesarias para ejecutar de un modo pertinente el proceso de aprendizaje</a:t>
            </a:r>
          </a:p>
          <a:p>
            <a:pPr marL="0" indent="0" algn="l" defTabSz="914400">
              <a:spcBef>
                <a:spcPts val="1800"/>
              </a:spcBef>
              <a:buClr>
                <a:srgbClr val="56C5FF"/>
              </a:buClr>
              <a:buSzPct val="100000"/>
              <a:buNone/>
            </a:pPr>
            <a:endParaRPr lang="es-MX" dirty="0">
              <a:latin typeface="Corbel"/>
            </a:endParaRPr>
          </a:p>
        </p:txBody>
      </p:sp>
      <p:graphicFrame>
        <p:nvGraphicFramePr>
          <p:cNvPr id="2" name="Diagrama 1"/>
          <p:cNvGraphicFramePr/>
          <p:nvPr>
            <p:extLst>
              <p:ext uri="{D42A27DB-BD31-4B8C-83A1-F6EECF244321}">
                <p14:modId xmlns:p14="http://schemas.microsoft.com/office/powerpoint/2010/main" val="1887997605"/>
              </p:ext>
            </p:extLst>
          </p:nvPr>
        </p:nvGraphicFramePr>
        <p:xfrm>
          <a:off x="3039583" y="2132856"/>
          <a:ext cx="5647117" cy="3860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985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7C086B-8C23-4120-9502-14050BEA70EC}"/>
              </a:ext>
            </a:extLst>
          </p:cNvPr>
          <p:cNvSpPr>
            <a:spLocks noGrp="1"/>
          </p:cNvSpPr>
          <p:nvPr>
            <p:ph type="title"/>
          </p:nvPr>
        </p:nvSpPr>
        <p:spPr>
          <a:xfrm>
            <a:off x="1522413" y="381000"/>
            <a:ext cx="9144001" cy="671736"/>
          </a:xfrm>
        </p:spPr>
        <p:txBody>
          <a:bodyPr/>
          <a:lstStyle/>
          <a:p>
            <a:r>
              <a:rPr lang="es-MX" dirty="0"/>
              <a:t>¿Cómo hacerlo?, ¿cuál es la ruta?</a:t>
            </a:r>
            <a:endParaRPr lang="es-ES" dirty="0"/>
          </a:p>
        </p:txBody>
      </p:sp>
      <p:graphicFrame>
        <p:nvGraphicFramePr>
          <p:cNvPr id="5" name="Diagrama 4">
            <a:extLst>
              <a:ext uri="{FF2B5EF4-FFF2-40B4-BE49-F238E27FC236}">
                <a16:creationId xmlns:a16="http://schemas.microsoft.com/office/drawing/2014/main" id="{D221CA43-22F8-4834-9DEB-12BB3161360A}"/>
              </a:ext>
            </a:extLst>
          </p:cNvPr>
          <p:cNvGraphicFramePr/>
          <p:nvPr>
            <p:extLst>
              <p:ext uri="{D42A27DB-BD31-4B8C-83A1-F6EECF244321}">
                <p14:modId xmlns:p14="http://schemas.microsoft.com/office/powerpoint/2010/main" val="2095383117"/>
              </p:ext>
            </p:extLst>
          </p:nvPr>
        </p:nvGraphicFramePr>
        <p:xfrm>
          <a:off x="1053852" y="192652"/>
          <a:ext cx="9865096" cy="5756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966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522413" y="-531440"/>
            <a:ext cx="9144001" cy="1371600"/>
          </a:xfrm>
        </p:spPr>
        <p:txBody>
          <a:bodyPr>
            <a:normAutofit/>
          </a:bodyPr>
          <a:lstStyle/>
          <a:p>
            <a:pPr algn="l" defTabSz="914400">
              <a:spcBef>
                <a:spcPts val="0"/>
              </a:spcBef>
              <a:buNone/>
            </a:pPr>
            <a:r>
              <a:rPr lang="es-MX" dirty="0">
                <a:latin typeface="Corbel"/>
              </a:rPr>
              <a:t>Características del Docente de EMS </a:t>
            </a:r>
            <a:endParaRPr lang="es-ES" sz="3600" b="0" i="0" spc="100" baseline="0" dirty="0">
              <a:solidFill>
                <a:schemeClr val="tx1"/>
              </a:solidFill>
              <a:latin typeface="Corbel"/>
              <a:ea typeface="+mj-ea"/>
              <a:cs typeface="+mj-cs"/>
            </a:endParaRPr>
          </a:p>
        </p:txBody>
      </p:sp>
      <p:sp>
        <p:nvSpPr>
          <p:cNvPr id="14" name="Marcador de posición de contenido 13"/>
          <p:cNvSpPr>
            <a:spLocks noGrp="1"/>
          </p:cNvSpPr>
          <p:nvPr>
            <p:ph idx="1"/>
          </p:nvPr>
        </p:nvSpPr>
        <p:spPr>
          <a:xfrm>
            <a:off x="1341885" y="980728"/>
            <a:ext cx="9314920" cy="1584176"/>
          </a:xfrm>
        </p:spPr>
        <p:txBody>
          <a:bodyPr>
            <a:normAutofit/>
          </a:bodyPr>
          <a:lstStyle/>
          <a:p>
            <a:pPr marL="0" indent="0" algn="l" defTabSz="914400">
              <a:spcBef>
                <a:spcPts val="1800"/>
              </a:spcBef>
              <a:buClr>
                <a:srgbClr val="56C5FF"/>
              </a:buClr>
              <a:buSzPct val="100000"/>
              <a:buNone/>
            </a:pPr>
            <a:r>
              <a:rPr lang="es-MX" dirty="0">
                <a:latin typeface="Corbel"/>
              </a:rPr>
              <a:t>La vocación como aspecto fundamental del quehacer docente</a:t>
            </a:r>
          </a:p>
          <a:p>
            <a:pPr marL="0" indent="0" algn="l" defTabSz="914400">
              <a:spcBef>
                <a:spcPts val="1800"/>
              </a:spcBef>
              <a:buClr>
                <a:srgbClr val="56C5FF"/>
              </a:buClr>
              <a:buSzPct val="100000"/>
              <a:buNone/>
            </a:pPr>
            <a:endParaRPr lang="es-MX" dirty="0">
              <a:latin typeface="Corbel"/>
            </a:endParaRPr>
          </a:p>
        </p:txBody>
      </p:sp>
      <p:graphicFrame>
        <p:nvGraphicFramePr>
          <p:cNvPr id="2" name="Diagrama 1"/>
          <p:cNvGraphicFramePr/>
          <p:nvPr>
            <p:extLst>
              <p:ext uri="{D42A27DB-BD31-4B8C-83A1-F6EECF244321}">
                <p14:modId xmlns:p14="http://schemas.microsoft.com/office/powerpoint/2010/main" val="3806129185"/>
              </p:ext>
            </p:extLst>
          </p:nvPr>
        </p:nvGraphicFramePr>
        <p:xfrm>
          <a:off x="3039583" y="2448564"/>
          <a:ext cx="5647117" cy="3860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317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posición de contenido 13"/>
          <p:cNvSpPr>
            <a:spLocks noGrp="1"/>
          </p:cNvSpPr>
          <p:nvPr>
            <p:ph idx="1"/>
          </p:nvPr>
        </p:nvSpPr>
        <p:spPr>
          <a:xfrm>
            <a:off x="1549106" y="2708920"/>
            <a:ext cx="2915815" cy="947937"/>
          </a:xfrm>
        </p:spPr>
        <p:txBody>
          <a:bodyPr>
            <a:noAutofit/>
          </a:bodyPr>
          <a:lstStyle/>
          <a:p>
            <a:pPr marL="0" indent="0" algn="l" defTabSz="914400">
              <a:spcBef>
                <a:spcPts val="1800"/>
              </a:spcBef>
              <a:buClr>
                <a:srgbClr val="56C5FF"/>
              </a:buClr>
              <a:buSzPct val="100000"/>
              <a:buNone/>
            </a:pPr>
            <a:r>
              <a:rPr lang="es-MX" sz="4400" dirty="0">
                <a:latin typeface="Corbel"/>
              </a:rPr>
              <a:t>¿</a:t>
            </a:r>
            <a:r>
              <a:rPr lang="es-ES" sz="4400" dirty="0">
                <a:latin typeface="Corbel"/>
              </a:rPr>
              <a:t>Dónde estamos?</a:t>
            </a:r>
            <a:endParaRPr lang="es-ES" sz="4400" b="0" i="0" dirty="0">
              <a:solidFill>
                <a:schemeClr val="tx1"/>
              </a:solidFill>
              <a:latin typeface="Corbel"/>
              <a:ea typeface="+mn-ea"/>
              <a:cs typeface="+mn-cs"/>
            </a:endParaRPr>
          </a:p>
        </p:txBody>
      </p:sp>
      <p:pic>
        <p:nvPicPr>
          <p:cNvPr id="5" name="Picture 2" descr="Resultado de imagen para educacion media superior">
            <a:extLst>
              <a:ext uri="{FF2B5EF4-FFF2-40B4-BE49-F238E27FC236}">
                <a16:creationId xmlns:a16="http://schemas.microsoft.com/office/drawing/2014/main" id="{F65274FD-CC04-4F89-96ED-6A89DE173F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8347" y="1988840"/>
            <a:ext cx="4849671" cy="2540304"/>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2">
            <a:extLst>
              <a:ext uri="{FF2B5EF4-FFF2-40B4-BE49-F238E27FC236}">
                <a16:creationId xmlns:a16="http://schemas.microsoft.com/office/drawing/2014/main" id="{968113A5-BCD5-4798-AB60-34BEF065809B}"/>
              </a:ext>
            </a:extLst>
          </p:cNvPr>
          <p:cNvSpPr>
            <a:spLocks noGrp="1"/>
          </p:cNvSpPr>
          <p:nvPr>
            <p:ph type="title"/>
          </p:nvPr>
        </p:nvSpPr>
        <p:spPr/>
        <p:txBody>
          <a:bodyPr/>
          <a:lstStyle/>
          <a:p>
            <a:endParaRPr lang="es-ES"/>
          </a:p>
        </p:txBody>
      </p:sp>
    </p:spTree>
    <p:extLst>
      <p:ext uri="{BB962C8B-B14F-4D97-AF65-F5344CB8AC3E}">
        <p14:creationId xmlns:p14="http://schemas.microsoft.com/office/powerpoint/2010/main" val="3716318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734461-C252-4C22-8E06-BBC085DAD8D5}"/>
              </a:ext>
            </a:extLst>
          </p:cNvPr>
          <p:cNvSpPr>
            <a:spLocks noGrp="1"/>
          </p:cNvSpPr>
          <p:nvPr>
            <p:ph type="title"/>
          </p:nvPr>
        </p:nvSpPr>
        <p:spPr/>
        <p:txBody>
          <a:bodyPr/>
          <a:lstStyle/>
          <a:p>
            <a:r>
              <a:rPr lang="es-MX" dirty="0"/>
              <a:t>Vamos a un receso…</a:t>
            </a:r>
            <a:endParaRPr lang="es-ES" dirty="0"/>
          </a:p>
        </p:txBody>
      </p:sp>
      <p:pic>
        <p:nvPicPr>
          <p:cNvPr id="3074" name="Picture 2" descr="Resultado de imagen para receso">
            <a:extLst>
              <a:ext uri="{FF2B5EF4-FFF2-40B4-BE49-F238E27FC236}">
                <a16:creationId xmlns:a16="http://schemas.microsoft.com/office/drawing/2014/main" id="{9F145A52-5144-49DF-A1AE-34EF0301DB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6460" y="1556792"/>
            <a:ext cx="4622303" cy="2888939"/>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2">
            <a:extLst>
              <a:ext uri="{FF2B5EF4-FFF2-40B4-BE49-F238E27FC236}">
                <a16:creationId xmlns:a16="http://schemas.microsoft.com/office/drawing/2014/main" id="{1CC37A37-C64F-4554-BC21-414CCAED5597}"/>
              </a:ext>
            </a:extLst>
          </p:cNvPr>
          <p:cNvSpPr txBox="1">
            <a:spLocks/>
          </p:cNvSpPr>
          <p:nvPr/>
        </p:nvSpPr>
        <p:spPr>
          <a:xfrm>
            <a:off x="1270891" y="2777480"/>
            <a:ext cx="9144001" cy="1371600"/>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spcBef>
                <a:spcPts val="0"/>
              </a:spcBef>
            </a:pPr>
            <a:r>
              <a:rPr lang="es-MX" dirty="0">
                <a:latin typeface="Corbel"/>
              </a:rPr>
              <a:t> </a:t>
            </a:r>
            <a:br>
              <a:rPr lang="es-MX" dirty="0">
                <a:latin typeface="Corbel"/>
              </a:rPr>
            </a:br>
            <a:br>
              <a:rPr lang="es-MX" dirty="0">
                <a:latin typeface="Corbel"/>
              </a:rPr>
            </a:br>
            <a:br>
              <a:rPr lang="es-MX" sz="2200" dirty="0">
                <a:latin typeface="Corbel"/>
              </a:rPr>
            </a:br>
            <a:r>
              <a:rPr lang="es-MX" sz="2200" dirty="0">
                <a:latin typeface="Corbel"/>
              </a:rPr>
              <a:t>Mtro. Lorenzo Escalante Pérez</a:t>
            </a:r>
            <a:br>
              <a:rPr lang="es-MX" sz="2200" dirty="0">
                <a:latin typeface="Corbel"/>
              </a:rPr>
            </a:br>
            <a:r>
              <a:rPr lang="es-MX" sz="2200" dirty="0">
                <a:latin typeface="Corbel"/>
                <a:hlinkClick r:id="rId3"/>
              </a:rPr>
              <a:t>maestrololo.escalante@gmail.com</a:t>
            </a:r>
            <a:br>
              <a:rPr lang="es-MX" sz="2200" dirty="0">
                <a:latin typeface="Corbel"/>
              </a:rPr>
            </a:br>
            <a:r>
              <a:rPr lang="es-MX" sz="2200" dirty="0">
                <a:latin typeface="Corbel"/>
              </a:rPr>
              <a:t>Facebook: </a:t>
            </a:r>
            <a:r>
              <a:rPr lang="es-MX" sz="2200" dirty="0" err="1">
                <a:latin typeface="Corbel"/>
              </a:rPr>
              <a:t>Mtro</a:t>
            </a:r>
            <a:r>
              <a:rPr lang="es-MX" sz="2200" dirty="0">
                <a:latin typeface="Corbel"/>
              </a:rPr>
              <a:t> Lolo</a:t>
            </a:r>
            <a:endParaRPr lang="es-ES" sz="2200" dirty="0">
              <a:latin typeface="Corbel"/>
            </a:endParaRPr>
          </a:p>
        </p:txBody>
      </p:sp>
    </p:spTree>
    <p:extLst>
      <p:ext uri="{BB962C8B-B14F-4D97-AF65-F5344CB8AC3E}">
        <p14:creationId xmlns:p14="http://schemas.microsoft.com/office/powerpoint/2010/main" val="167140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522413" y="-531440"/>
            <a:ext cx="9144001" cy="1371600"/>
          </a:xfrm>
        </p:spPr>
        <p:txBody>
          <a:bodyPr>
            <a:normAutofit/>
          </a:bodyPr>
          <a:lstStyle/>
          <a:p>
            <a:pPr algn="l" defTabSz="914400">
              <a:spcBef>
                <a:spcPts val="0"/>
              </a:spcBef>
              <a:buNone/>
            </a:pPr>
            <a:r>
              <a:rPr lang="es-MX" dirty="0">
                <a:latin typeface="Corbel"/>
              </a:rPr>
              <a:t>Características del Docente de EMS </a:t>
            </a:r>
            <a:endParaRPr lang="es-ES" sz="3600" b="0" i="0" spc="100" baseline="0" dirty="0">
              <a:solidFill>
                <a:schemeClr val="tx1"/>
              </a:solidFill>
              <a:latin typeface="Corbel"/>
              <a:ea typeface="+mj-ea"/>
              <a:cs typeface="+mj-cs"/>
            </a:endParaRPr>
          </a:p>
        </p:txBody>
      </p:sp>
      <p:sp>
        <p:nvSpPr>
          <p:cNvPr id="14" name="Marcador de posición de contenido 13"/>
          <p:cNvSpPr>
            <a:spLocks noGrp="1"/>
          </p:cNvSpPr>
          <p:nvPr>
            <p:ph idx="1"/>
          </p:nvPr>
        </p:nvSpPr>
        <p:spPr>
          <a:xfrm>
            <a:off x="1341885" y="980728"/>
            <a:ext cx="9314920" cy="1584176"/>
          </a:xfrm>
        </p:spPr>
        <p:txBody>
          <a:bodyPr>
            <a:normAutofit/>
          </a:bodyPr>
          <a:lstStyle/>
          <a:p>
            <a:pPr marL="0" indent="0" algn="l" defTabSz="914400">
              <a:spcBef>
                <a:spcPts val="1800"/>
              </a:spcBef>
              <a:buClr>
                <a:srgbClr val="56C5FF"/>
              </a:buClr>
              <a:buSzPct val="100000"/>
              <a:buNone/>
            </a:pPr>
            <a:r>
              <a:rPr lang="es-MX" dirty="0">
                <a:latin typeface="Corbel"/>
              </a:rPr>
              <a:t>Importante también las habilidades necesarias para ejecutar de un modo pertinente el proceso de aprendizaje</a:t>
            </a:r>
          </a:p>
          <a:p>
            <a:pPr marL="0" indent="0" algn="l" defTabSz="914400">
              <a:spcBef>
                <a:spcPts val="1800"/>
              </a:spcBef>
              <a:buClr>
                <a:srgbClr val="56C5FF"/>
              </a:buClr>
              <a:buSzPct val="100000"/>
              <a:buNone/>
            </a:pPr>
            <a:endParaRPr lang="es-MX" dirty="0">
              <a:latin typeface="Corbel"/>
            </a:endParaRPr>
          </a:p>
        </p:txBody>
      </p:sp>
      <p:graphicFrame>
        <p:nvGraphicFramePr>
          <p:cNvPr id="2" name="Diagrama 1"/>
          <p:cNvGraphicFramePr/>
          <p:nvPr>
            <p:extLst/>
          </p:nvPr>
        </p:nvGraphicFramePr>
        <p:xfrm>
          <a:off x="3039583" y="2132856"/>
          <a:ext cx="5647117" cy="3860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145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195D4E-1D63-4DE4-905B-5593BD52615E}"/>
              </a:ext>
            </a:extLst>
          </p:cNvPr>
          <p:cNvSpPr>
            <a:spLocks noGrp="1"/>
          </p:cNvSpPr>
          <p:nvPr>
            <p:ph type="title"/>
          </p:nvPr>
        </p:nvSpPr>
        <p:spPr>
          <a:xfrm>
            <a:off x="1341884" y="2564904"/>
            <a:ext cx="3816424" cy="1656184"/>
          </a:xfrm>
        </p:spPr>
        <p:txBody>
          <a:bodyPr>
            <a:normAutofit fontScale="90000"/>
          </a:bodyPr>
          <a:lstStyle/>
          <a:p>
            <a:r>
              <a:rPr lang="es-MX" dirty="0"/>
              <a:t>Consideraciones para el trabajo con proyectos formativos</a:t>
            </a:r>
            <a:endParaRPr lang="es-ES" dirty="0"/>
          </a:p>
        </p:txBody>
      </p:sp>
      <p:pic>
        <p:nvPicPr>
          <p:cNvPr id="4" name="Imagen 3">
            <a:hlinkClick r:id="rId2" action="ppaction://hlinkfile"/>
            <a:extLst>
              <a:ext uri="{FF2B5EF4-FFF2-40B4-BE49-F238E27FC236}">
                <a16:creationId xmlns:a16="http://schemas.microsoft.com/office/drawing/2014/main" id="{BFC90559-94C6-4645-9208-7ADCE98BC9C3}"/>
              </a:ext>
            </a:extLst>
          </p:cNvPr>
          <p:cNvPicPr>
            <a:picLocks noChangeAspect="1"/>
          </p:cNvPicPr>
          <p:nvPr/>
        </p:nvPicPr>
        <p:blipFill rotWithShape="1">
          <a:blip r:embed="rId3"/>
          <a:srcRect l="8056" t="20578" r="34639" b="19528"/>
          <a:stretch/>
        </p:blipFill>
        <p:spPr>
          <a:xfrm>
            <a:off x="5734372" y="1668701"/>
            <a:ext cx="5868652" cy="3448589"/>
          </a:xfrm>
          <a:prstGeom prst="rect">
            <a:avLst/>
          </a:prstGeom>
        </p:spPr>
      </p:pic>
    </p:spTree>
    <p:extLst>
      <p:ext uri="{BB962C8B-B14F-4D97-AF65-F5344CB8AC3E}">
        <p14:creationId xmlns:p14="http://schemas.microsoft.com/office/powerpoint/2010/main" val="268734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D74DD7-1D44-4876-B767-940AAADDD6BD}"/>
              </a:ext>
            </a:extLst>
          </p:cNvPr>
          <p:cNvSpPr>
            <a:spLocks noGrp="1"/>
          </p:cNvSpPr>
          <p:nvPr>
            <p:ph type="title"/>
          </p:nvPr>
        </p:nvSpPr>
        <p:spPr>
          <a:xfrm>
            <a:off x="1077917" y="357335"/>
            <a:ext cx="9144001" cy="743744"/>
          </a:xfrm>
        </p:spPr>
        <p:txBody>
          <a:bodyPr/>
          <a:lstStyle/>
          <a:p>
            <a:r>
              <a:rPr lang="es-MX" dirty="0"/>
              <a:t>Eje nocional</a:t>
            </a:r>
            <a:endParaRPr lang="es-ES" dirty="0"/>
          </a:p>
        </p:txBody>
      </p:sp>
      <p:sp>
        <p:nvSpPr>
          <p:cNvPr id="3" name="Marcador de contenido 2">
            <a:extLst>
              <a:ext uri="{FF2B5EF4-FFF2-40B4-BE49-F238E27FC236}">
                <a16:creationId xmlns:a16="http://schemas.microsoft.com/office/drawing/2014/main" id="{66F94FC6-175D-4FAA-9D4A-74C4779B0FE4}"/>
              </a:ext>
            </a:extLst>
          </p:cNvPr>
          <p:cNvSpPr>
            <a:spLocks noGrp="1"/>
          </p:cNvSpPr>
          <p:nvPr>
            <p:ph idx="1"/>
          </p:nvPr>
        </p:nvSpPr>
        <p:spPr>
          <a:xfrm>
            <a:off x="1053853" y="1556792"/>
            <a:ext cx="5904656" cy="4572001"/>
          </a:xfrm>
        </p:spPr>
        <p:txBody>
          <a:bodyPr>
            <a:normAutofit fontScale="92500" lnSpcReduction="20000"/>
          </a:bodyPr>
          <a:lstStyle/>
          <a:p>
            <a:pPr marL="0" indent="0">
              <a:lnSpc>
                <a:spcPct val="150000"/>
              </a:lnSpc>
              <a:spcBef>
                <a:spcPts val="600"/>
              </a:spcBef>
              <a:buNone/>
            </a:pPr>
            <a:r>
              <a:rPr lang="es-MX" dirty="0"/>
              <a:t>Los proyectos formativos son una estrategia general para formar y evaluar las competencias en los estudiantes mediante la resolución de problemas pertinentes del contexto (personal, familiar, social, laboral-profesional, ambiental-ecológico, cultural, científico, artístico, recreativo, deportivo, etc.) mediante acciones de direccionamiento, planeación, actuación y comunicación de las actividades realizadas y de los productos logrados (Tobón, 2012).</a:t>
            </a:r>
            <a:endParaRPr lang="es-ES" dirty="0"/>
          </a:p>
        </p:txBody>
      </p:sp>
      <p:pic>
        <p:nvPicPr>
          <p:cNvPr id="4102" name="Picture 6" descr="Resultado de imagen para proyectos formativos">
            <a:extLst>
              <a:ext uri="{FF2B5EF4-FFF2-40B4-BE49-F238E27FC236}">
                <a16:creationId xmlns:a16="http://schemas.microsoft.com/office/drawing/2014/main" id="{C333D4F5-1083-493E-BD0B-5056784499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8588" y="1563046"/>
            <a:ext cx="3067050" cy="328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11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99726D-3FDE-4DFC-AF93-F504CFC3EBD2}"/>
              </a:ext>
            </a:extLst>
          </p:cNvPr>
          <p:cNvSpPr>
            <a:spLocks noGrp="1"/>
          </p:cNvSpPr>
          <p:nvPr>
            <p:ph type="title"/>
          </p:nvPr>
        </p:nvSpPr>
        <p:spPr>
          <a:xfrm>
            <a:off x="1522413" y="-387424"/>
            <a:ext cx="9144001" cy="1371600"/>
          </a:xfrm>
        </p:spPr>
        <p:txBody>
          <a:bodyPr/>
          <a:lstStyle/>
          <a:p>
            <a:r>
              <a:rPr lang="es-MX" dirty="0"/>
              <a:t>¿Cómo se relacionan con las competencias?</a:t>
            </a:r>
            <a:endParaRPr lang="es-ES" dirty="0"/>
          </a:p>
        </p:txBody>
      </p:sp>
      <p:sp>
        <p:nvSpPr>
          <p:cNvPr id="3" name="Marcador de contenido 2">
            <a:extLst>
              <a:ext uri="{FF2B5EF4-FFF2-40B4-BE49-F238E27FC236}">
                <a16:creationId xmlns:a16="http://schemas.microsoft.com/office/drawing/2014/main" id="{C660E3E7-B10F-41C6-A255-F94B1EC22E06}"/>
              </a:ext>
            </a:extLst>
          </p:cNvPr>
          <p:cNvSpPr>
            <a:spLocks noGrp="1"/>
          </p:cNvSpPr>
          <p:nvPr>
            <p:ph idx="1"/>
          </p:nvPr>
        </p:nvSpPr>
        <p:spPr>
          <a:xfrm>
            <a:off x="981844" y="2195499"/>
            <a:ext cx="2915815" cy="3324201"/>
          </a:xfrm>
        </p:spPr>
        <p:txBody>
          <a:bodyPr/>
          <a:lstStyle/>
          <a:p>
            <a:pPr marL="0" indent="0">
              <a:buNone/>
            </a:pPr>
            <a:r>
              <a:rPr lang="es-MX" dirty="0"/>
              <a:t>Al ser el abordaje de problemas la base del proyecto formativo, su relación con las competencias es total, ya que permite su desarrollo y evaluación de un modo más integral.</a:t>
            </a:r>
            <a:endParaRPr lang="es-ES" dirty="0"/>
          </a:p>
        </p:txBody>
      </p:sp>
      <p:graphicFrame>
        <p:nvGraphicFramePr>
          <p:cNvPr id="4" name="Diagrama 3">
            <a:extLst>
              <a:ext uri="{FF2B5EF4-FFF2-40B4-BE49-F238E27FC236}">
                <a16:creationId xmlns:a16="http://schemas.microsoft.com/office/drawing/2014/main" id="{340AB2B1-4162-4BCE-88E5-023D965ED312}"/>
              </a:ext>
            </a:extLst>
          </p:cNvPr>
          <p:cNvGraphicFramePr/>
          <p:nvPr>
            <p:extLst>
              <p:ext uri="{D42A27DB-BD31-4B8C-83A1-F6EECF244321}">
                <p14:modId xmlns:p14="http://schemas.microsoft.com/office/powerpoint/2010/main" val="2217506576"/>
              </p:ext>
            </p:extLst>
          </p:nvPr>
        </p:nvGraphicFramePr>
        <p:xfrm>
          <a:off x="3790156" y="1070179"/>
          <a:ext cx="8125883"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797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99726D-3FDE-4DFC-AF93-F504CFC3EBD2}"/>
              </a:ext>
            </a:extLst>
          </p:cNvPr>
          <p:cNvSpPr>
            <a:spLocks noGrp="1"/>
          </p:cNvSpPr>
          <p:nvPr>
            <p:ph type="title"/>
          </p:nvPr>
        </p:nvSpPr>
        <p:spPr>
          <a:xfrm>
            <a:off x="1522413" y="-387424"/>
            <a:ext cx="9144001" cy="1371600"/>
          </a:xfrm>
        </p:spPr>
        <p:txBody>
          <a:bodyPr/>
          <a:lstStyle/>
          <a:p>
            <a:r>
              <a:rPr lang="es-MX" dirty="0"/>
              <a:t>¿Cómo se relacionan con las competencias?</a:t>
            </a:r>
            <a:endParaRPr lang="es-ES" dirty="0"/>
          </a:p>
        </p:txBody>
      </p:sp>
      <p:sp>
        <p:nvSpPr>
          <p:cNvPr id="3" name="Marcador de contenido 2">
            <a:extLst>
              <a:ext uri="{FF2B5EF4-FFF2-40B4-BE49-F238E27FC236}">
                <a16:creationId xmlns:a16="http://schemas.microsoft.com/office/drawing/2014/main" id="{C660E3E7-B10F-41C6-A255-F94B1EC22E06}"/>
              </a:ext>
            </a:extLst>
          </p:cNvPr>
          <p:cNvSpPr>
            <a:spLocks noGrp="1"/>
          </p:cNvSpPr>
          <p:nvPr>
            <p:ph idx="1"/>
          </p:nvPr>
        </p:nvSpPr>
        <p:spPr>
          <a:xfrm>
            <a:off x="981844" y="1484784"/>
            <a:ext cx="3384376" cy="4752527"/>
          </a:xfrm>
        </p:spPr>
        <p:txBody>
          <a:bodyPr>
            <a:normAutofit/>
          </a:bodyPr>
          <a:lstStyle/>
          <a:p>
            <a:pPr marL="0" indent="0">
              <a:lnSpc>
                <a:spcPct val="150000"/>
              </a:lnSpc>
              <a:buNone/>
            </a:pPr>
            <a:r>
              <a:rPr lang="es-MX" dirty="0"/>
              <a:t>Así mismo, los proyectos formativos permiten la formación y movilización de los distintos saberes, y esto es esencial en el desarrollo de las competencias, con base en la transversalidad .</a:t>
            </a:r>
            <a:endParaRPr lang="es-ES" dirty="0"/>
          </a:p>
        </p:txBody>
      </p:sp>
      <p:graphicFrame>
        <p:nvGraphicFramePr>
          <p:cNvPr id="5" name="Diagrama 4">
            <a:extLst>
              <a:ext uri="{FF2B5EF4-FFF2-40B4-BE49-F238E27FC236}">
                <a16:creationId xmlns:a16="http://schemas.microsoft.com/office/drawing/2014/main" id="{8C147DF4-BDAA-42F3-98DA-ABEF3593AA06}"/>
              </a:ext>
            </a:extLst>
          </p:cNvPr>
          <p:cNvGraphicFramePr/>
          <p:nvPr>
            <p:extLst>
              <p:ext uri="{D42A27DB-BD31-4B8C-83A1-F6EECF244321}">
                <p14:modId xmlns:p14="http://schemas.microsoft.com/office/powerpoint/2010/main" val="2048636241"/>
              </p:ext>
            </p:extLst>
          </p:nvPr>
        </p:nvGraphicFramePr>
        <p:xfrm>
          <a:off x="4901267" y="980728"/>
          <a:ext cx="5657641" cy="5444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19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5315C4-3812-4DC8-BC17-9332F4A919A9}"/>
              </a:ext>
            </a:extLst>
          </p:cNvPr>
          <p:cNvSpPr>
            <a:spLocks noGrp="1"/>
          </p:cNvSpPr>
          <p:nvPr>
            <p:ph type="title"/>
          </p:nvPr>
        </p:nvSpPr>
        <p:spPr>
          <a:xfrm>
            <a:off x="1522413" y="381000"/>
            <a:ext cx="9144001" cy="815752"/>
          </a:xfrm>
        </p:spPr>
        <p:txBody>
          <a:bodyPr/>
          <a:lstStyle/>
          <a:p>
            <a:r>
              <a:rPr lang="es-MX" dirty="0"/>
              <a:t>Fases del proyecto formativo</a:t>
            </a:r>
            <a:endParaRPr lang="es-ES" dirty="0"/>
          </a:p>
        </p:txBody>
      </p:sp>
      <p:sp>
        <p:nvSpPr>
          <p:cNvPr id="3" name="Marcador de contenido 2">
            <a:extLst>
              <a:ext uri="{FF2B5EF4-FFF2-40B4-BE49-F238E27FC236}">
                <a16:creationId xmlns:a16="http://schemas.microsoft.com/office/drawing/2014/main" id="{FDAA2B4B-8E00-4DFF-B86D-248BAEB55729}"/>
              </a:ext>
            </a:extLst>
          </p:cNvPr>
          <p:cNvSpPr>
            <a:spLocks noGrp="1"/>
          </p:cNvSpPr>
          <p:nvPr>
            <p:ph idx="1"/>
          </p:nvPr>
        </p:nvSpPr>
        <p:spPr>
          <a:xfrm>
            <a:off x="1522413" y="1628801"/>
            <a:ext cx="9134391" cy="815752"/>
          </a:xfrm>
        </p:spPr>
        <p:txBody>
          <a:bodyPr/>
          <a:lstStyle/>
          <a:p>
            <a:pPr marL="0" indent="0">
              <a:buNone/>
            </a:pPr>
            <a:r>
              <a:rPr lang="es-MX" dirty="0"/>
              <a:t>Son cuatro ejes los que deben observarse en la elaboración de un proyecto formativo, como mínimo:</a:t>
            </a:r>
          </a:p>
          <a:p>
            <a:pPr marL="0" indent="0">
              <a:buNone/>
            </a:pPr>
            <a:endParaRPr lang="es-ES" dirty="0"/>
          </a:p>
        </p:txBody>
      </p:sp>
      <p:graphicFrame>
        <p:nvGraphicFramePr>
          <p:cNvPr id="4" name="Diagrama 3">
            <a:extLst>
              <a:ext uri="{FF2B5EF4-FFF2-40B4-BE49-F238E27FC236}">
                <a16:creationId xmlns:a16="http://schemas.microsoft.com/office/drawing/2014/main" id="{DBA1375D-4088-4C6A-82F5-9124FCB7D434}"/>
              </a:ext>
            </a:extLst>
          </p:cNvPr>
          <p:cNvGraphicFramePr/>
          <p:nvPr>
            <p:extLst>
              <p:ext uri="{D42A27DB-BD31-4B8C-83A1-F6EECF244321}">
                <p14:modId xmlns:p14="http://schemas.microsoft.com/office/powerpoint/2010/main" val="2656375128"/>
              </p:ext>
            </p:extLst>
          </p:nvPr>
        </p:nvGraphicFramePr>
        <p:xfrm>
          <a:off x="1522411" y="720372"/>
          <a:ext cx="8634943" cy="5876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116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9D4758-EAD7-4973-BB73-F31BCC47CD83}"/>
              </a:ext>
            </a:extLst>
          </p:cNvPr>
          <p:cNvSpPr>
            <a:spLocks noGrp="1"/>
          </p:cNvSpPr>
          <p:nvPr>
            <p:ph type="title"/>
          </p:nvPr>
        </p:nvSpPr>
        <p:spPr>
          <a:xfrm>
            <a:off x="1522413" y="381000"/>
            <a:ext cx="9144001" cy="815752"/>
          </a:xfrm>
        </p:spPr>
        <p:txBody>
          <a:bodyPr/>
          <a:lstStyle/>
          <a:p>
            <a:r>
              <a:rPr lang="es-MX" dirty="0"/>
              <a:t>¿Cómo se aborda la transversalidad?</a:t>
            </a:r>
            <a:endParaRPr lang="es-ES" dirty="0"/>
          </a:p>
        </p:txBody>
      </p:sp>
      <p:sp>
        <p:nvSpPr>
          <p:cNvPr id="3" name="Marcador de contenido 2">
            <a:extLst>
              <a:ext uri="{FF2B5EF4-FFF2-40B4-BE49-F238E27FC236}">
                <a16:creationId xmlns:a16="http://schemas.microsoft.com/office/drawing/2014/main" id="{C6B33A80-F4F0-48A3-A247-8250D44D8B7E}"/>
              </a:ext>
            </a:extLst>
          </p:cNvPr>
          <p:cNvSpPr>
            <a:spLocks noGrp="1"/>
          </p:cNvSpPr>
          <p:nvPr>
            <p:ph idx="1"/>
          </p:nvPr>
        </p:nvSpPr>
        <p:spPr>
          <a:xfrm>
            <a:off x="1522413" y="1700808"/>
            <a:ext cx="9134391" cy="1812033"/>
          </a:xfrm>
        </p:spPr>
        <p:txBody>
          <a:bodyPr/>
          <a:lstStyle/>
          <a:p>
            <a:pPr marL="0" indent="0">
              <a:buNone/>
            </a:pPr>
            <a:r>
              <a:rPr lang="es-MX" dirty="0"/>
              <a:t>Los proyectos formativos son la clave para trabajar con profundidad los procesos de transversalidad en el currículo, que son esenciales para lograr el perfil de egreso señalado en el NME, ya que se abordan problemas que permiten trabajar contenidos afines.</a:t>
            </a:r>
            <a:endParaRPr lang="es-ES" dirty="0"/>
          </a:p>
        </p:txBody>
      </p:sp>
      <p:pic>
        <p:nvPicPr>
          <p:cNvPr id="5122" name="Picture 2" descr="Resultado de imagen para transversales">
            <a:extLst>
              <a:ext uri="{FF2B5EF4-FFF2-40B4-BE49-F238E27FC236}">
                <a16:creationId xmlns:a16="http://schemas.microsoft.com/office/drawing/2014/main" id="{25F7BE4F-AD75-4667-8C5F-E4841838D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0476" y="3717032"/>
            <a:ext cx="2181225" cy="2095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D298D870-8A24-449C-897C-A37114427D62}"/>
              </a:ext>
            </a:extLst>
          </p:cNvPr>
          <p:cNvSpPr/>
          <p:nvPr/>
        </p:nvSpPr>
        <p:spPr>
          <a:xfrm>
            <a:off x="1541962" y="3717032"/>
            <a:ext cx="4552450" cy="1938992"/>
          </a:xfrm>
          <a:prstGeom prst="rect">
            <a:avLst/>
          </a:prstGeom>
        </p:spPr>
        <p:txBody>
          <a:bodyPr wrap="square">
            <a:spAutoFit/>
          </a:bodyPr>
          <a:lstStyle/>
          <a:p>
            <a:r>
              <a:rPr lang="es-MX" sz="2400" dirty="0">
                <a:latin typeface="Calibri" panose="020F0502020204030204" pitchFamily="34" charset="0"/>
              </a:rPr>
              <a:t>Permiten trabajar temas comunes entre asignaturas, como la educación en derechos humanos, la educación vial, la educación sexual, la educación financiera, etc. </a:t>
            </a:r>
            <a:endParaRPr lang="es-ES" sz="2400" dirty="0"/>
          </a:p>
        </p:txBody>
      </p:sp>
    </p:spTree>
    <p:extLst>
      <p:ext uri="{BB962C8B-B14F-4D97-AF65-F5344CB8AC3E}">
        <p14:creationId xmlns:p14="http://schemas.microsoft.com/office/powerpoint/2010/main" val="410281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B2AB3C-6196-4A67-A489-0A838135A4AB}"/>
              </a:ext>
            </a:extLst>
          </p:cNvPr>
          <p:cNvSpPr>
            <a:spLocks noGrp="1"/>
          </p:cNvSpPr>
          <p:nvPr>
            <p:ph type="title"/>
          </p:nvPr>
        </p:nvSpPr>
        <p:spPr>
          <a:xfrm>
            <a:off x="1522413" y="44624"/>
            <a:ext cx="9144001" cy="1371600"/>
          </a:xfrm>
        </p:spPr>
        <p:txBody>
          <a:bodyPr/>
          <a:lstStyle/>
          <a:p>
            <a:r>
              <a:rPr lang="es-MX" dirty="0"/>
              <a:t>¿Qué es la transversalidad?</a:t>
            </a:r>
            <a:endParaRPr lang="es-ES" dirty="0"/>
          </a:p>
        </p:txBody>
      </p:sp>
      <p:sp>
        <p:nvSpPr>
          <p:cNvPr id="3" name="Marcador de contenido 2">
            <a:extLst>
              <a:ext uri="{FF2B5EF4-FFF2-40B4-BE49-F238E27FC236}">
                <a16:creationId xmlns:a16="http://schemas.microsoft.com/office/drawing/2014/main" id="{31AB0C3C-31E7-4969-97B5-57A3600AB3C8}"/>
              </a:ext>
            </a:extLst>
          </p:cNvPr>
          <p:cNvSpPr>
            <a:spLocks noGrp="1"/>
          </p:cNvSpPr>
          <p:nvPr>
            <p:ph idx="1"/>
          </p:nvPr>
        </p:nvSpPr>
        <p:spPr>
          <a:xfrm>
            <a:off x="1522413" y="1904999"/>
            <a:ext cx="4211959" cy="4114801"/>
          </a:xfrm>
        </p:spPr>
        <p:txBody>
          <a:bodyPr>
            <a:normAutofit fontScale="92500"/>
          </a:bodyPr>
          <a:lstStyle/>
          <a:p>
            <a:pPr marL="0" indent="0">
              <a:lnSpc>
                <a:spcPct val="150000"/>
              </a:lnSpc>
              <a:buNone/>
            </a:pPr>
            <a:r>
              <a:rPr lang="es-MX" dirty="0"/>
              <a:t>Es un planteamiento que se realiza desde el currículo el cual ejercita al estudiante en la solución de problemas cotidianos de varios entornos, mismo que permite integrar, contextualizar y formar de un modo integral.</a:t>
            </a:r>
            <a:endParaRPr lang="es-ES" dirty="0"/>
          </a:p>
        </p:txBody>
      </p:sp>
      <p:pic>
        <p:nvPicPr>
          <p:cNvPr id="6148" name="Picture 4" descr="Resultado de imagen para formacion integral">
            <a:extLst>
              <a:ext uri="{FF2B5EF4-FFF2-40B4-BE49-F238E27FC236}">
                <a16:creationId xmlns:a16="http://schemas.microsoft.com/office/drawing/2014/main" id="{32DB930B-844B-438A-9C37-BEA5762790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0516" y="1740812"/>
            <a:ext cx="3939480" cy="3948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3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6D5E92-1B44-4027-BAC7-FE2D0A368D3F}"/>
              </a:ext>
            </a:extLst>
          </p:cNvPr>
          <p:cNvSpPr>
            <a:spLocks noGrp="1"/>
          </p:cNvSpPr>
          <p:nvPr>
            <p:ph type="title"/>
          </p:nvPr>
        </p:nvSpPr>
        <p:spPr>
          <a:xfrm>
            <a:off x="1522413" y="381000"/>
            <a:ext cx="9144001" cy="815752"/>
          </a:xfrm>
        </p:spPr>
        <p:txBody>
          <a:bodyPr/>
          <a:lstStyle/>
          <a:p>
            <a:r>
              <a:rPr lang="es-MX" dirty="0"/>
              <a:t>Estrategias para Transversalizar</a:t>
            </a:r>
            <a:endParaRPr lang="es-ES" dirty="0"/>
          </a:p>
        </p:txBody>
      </p:sp>
      <p:graphicFrame>
        <p:nvGraphicFramePr>
          <p:cNvPr id="4" name="Diagrama 3">
            <a:extLst>
              <a:ext uri="{FF2B5EF4-FFF2-40B4-BE49-F238E27FC236}">
                <a16:creationId xmlns:a16="http://schemas.microsoft.com/office/drawing/2014/main" id="{A2E5C905-DE3E-44F6-B2CA-94A81C86F849}"/>
              </a:ext>
            </a:extLst>
          </p:cNvPr>
          <p:cNvGraphicFramePr/>
          <p:nvPr>
            <p:extLst>
              <p:ext uri="{D42A27DB-BD31-4B8C-83A1-F6EECF244321}">
                <p14:modId xmlns:p14="http://schemas.microsoft.com/office/powerpoint/2010/main" val="3450637344"/>
              </p:ext>
            </p:extLst>
          </p:nvPr>
        </p:nvGraphicFramePr>
        <p:xfrm>
          <a:off x="2710036" y="2393117"/>
          <a:ext cx="7087277" cy="4076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BCB48C5D-6B01-4560-AB91-A0A87C1FC93A}"/>
              </a:ext>
            </a:extLst>
          </p:cNvPr>
          <p:cNvSpPr txBox="1"/>
          <p:nvPr/>
        </p:nvSpPr>
        <p:spPr>
          <a:xfrm>
            <a:off x="1522413" y="1496417"/>
            <a:ext cx="9612559" cy="757130"/>
          </a:xfrm>
          <a:prstGeom prst="rect">
            <a:avLst/>
          </a:prstGeom>
          <a:noFill/>
        </p:spPr>
        <p:txBody>
          <a:bodyPr wrap="square" rtlCol="0">
            <a:spAutoFit/>
          </a:bodyPr>
          <a:lstStyle/>
          <a:p>
            <a:pPr>
              <a:lnSpc>
                <a:spcPct val="90000"/>
              </a:lnSpc>
            </a:pPr>
            <a:r>
              <a:rPr lang="es-MX" sz="2400" dirty="0"/>
              <a:t>Algunas de las estrategias para trabajar con elementos transversales del currículo son:</a:t>
            </a:r>
            <a:endParaRPr lang="es-ES" sz="2400" dirty="0"/>
          </a:p>
        </p:txBody>
      </p:sp>
    </p:spTree>
    <p:extLst>
      <p:ext uri="{BB962C8B-B14F-4D97-AF65-F5344CB8AC3E}">
        <p14:creationId xmlns:p14="http://schemas.microsoft.com/office/powerpoint/2010/main" val="273252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522413" y="-531440"/>
            <a:ext cx="9144001" cy="1371600"/>
          </a:xfrm>
        </p:spPr>
        <p:txBody>
          <a:bodyPr>
            <a:normAutofit/>
          </a:bodyPr>
          <a:lstStyle/>
          <a:p>
            <a:pPr algn="l" defTabSz="914400">
              <a:spcBef>
                <a:spcPts val="0"/>
              </a:spcBef>
              <a:buNone/>
            </a:pPr>
            <a:r>
              <a:rPr lang="es-MX" dirty="0">
                <a:latin typeface="Corbel"/>
              </a:rPr>
              <a:t>Investigación </a:t>
            </a:r>
            <a:endParaRPr lang="es-ES" sz="3600" b="0" i="0" spc="100" baseline="0" dirty="0">
              <a:solidFill>
                <a:schemeClr val="tx1"/>
              </a:solidFill>
              <a:latin typeface="Corbel"/>
              <a:ea typeface="+mj-ea"/>
              <a:cs typeface="+mj-cs"/>
            </a:endParaRPr>
          </a:p>
        </p:txBody>
      </p:sp>
      <p:sp>
        <p:nvSpPr>
          <p:cNvPr id="14" name="Marcador de posición de contenido 13"/>
          <p:cNvSpPr>
            <a:spLocks noGrp="1"/>
          </p:cNvSpPr>
          <p:nvPr>
            <p:ph idx="1"/>
          </p:nvPr>
        </p:nvSpPr>
        <p:spPr>
          <a:xfrm>
            <a:off x="1522413" y="980728"/>
            <a:ext cx="9134391" cy="4114801"/>
          </a:xfrm>
        </p:spPr>
        <p:txBody>
          <a:bodyPr>
            <a:normAutofit/>
          </a:bodyPr>
          <a:lstStyle/>
          <a:p>
            <a:pPr marL="0" indent="0" algn="l" defTabSz="914400">
              <a:spcBef>
                <a:spcPts val="1800"/>
              </a:spcBef>
              <a:buClr>
                <a:srgbClr val="56C5FF"/>
              </a:buClr>
              <a:buSzPct val="100000"/>
              <a:buNone/>
            </a:pPr>
            <a:r>
              <a:rPr lang="es-MX" sz="2400" b="0" i="0" dirty="0">
                <a:solidFill>
                  <a:schemeClr val="tx1"/>
                </a:solidFill>
                <a:latin typeface="Corbel"/>
                <a:ea typeface="+mn-ea"/>
                <a:cs typeface="+mn-cs"/>
              </a:rPr>
              <a:t>Se realizó un estudio para investigar, cuáles son los perfiles que tienen los docentes del nivel medio superior y cuáles son las características deseables en ellos. El estudio contempló instituciones del sureste del país, públicas y privadas, incluyendo 7 distintos subsistemas. En total se encuestaron 1550 estudiantes y 80 autoridades.</a:t>
            </a:r>
            <a:endParaRPr lang="es-ES" sz="2400" b="0" i="0" dirty="0">
              <a:solidFill>
                <a:schemeClr val="tx1"/>
              </a:solidFill>
              <a:latin typeface="Corbel"/>
              <a:ea typeface="+mn-ea"/>
              <a:cs typeface="+mn-cs"/>
            </a:endParaRPr>
          </a:p>
        </p:txBody>
      </p:sp>
      <p:graphicFrame>
        <p:nvGraphicFramePr>
          <p:cNvPr id="3" name="Diagrama 2"/>
          <p:cNvGraphicFramePr/>
          <p:nvPr>
            <p:extLst>
              <p:ext uri="{D42A27DB-BD31-4B8C-83A1-F6EECF244321}">
                <p14:modId xmlns:p14="http://schemas.microsoft.com/office/powerpoint/2010/main" val="1874487749"/>
              </p:ext>
            </p:extLst>
          </p:nvPr>
        </p:nvGraphicFramePr>
        <p:xfrm>
          <a:off x="2782044" y="2910540"/>
          <a:ext cx="6984776" cy="3686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039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00E8F-1C34-42F6-9D87-B0605224930B}"/>
              </a:ext>
            </a:extLst>
          </p:cNvPr>
          <p:cNvSpPr>
            <a:spLocks noGrp="1"/>
          </p:cNvSpPr>
          <p:nvPr>
            <p:ph type="title"/>
          </p:nvPr>
        </p:nvSpPr>
        <p:spPr>
          <a:xfrm>
            <a:off x="1522411" y="44624"/>
            <a:ext cx="9144001" cy="887760"/>
          </a:xfrm>
        </p:spPr>
        <p:txBody>
          <a:bodyPr/>
          <a:lstStyle/>
          <a:p>
            <a:r>
              <a:rPr lang="es-MX" dirty="0"/>
              <a:t>Metodología propuesta</a:t>
            </a:r>
            <a:endParaRPr lang="es-ES" dirty="0"/>
          </a:p>
        </p:txBody>
      </p:sp>
      <p:sp>
        <p:nvSpPr>
          <p:cNvPr id="3" name="Marcador de contenido 2">
            <a:extLst>
              <a:ext uri="{FF2B5EF4-FFF2-40B4-BE49-F238E27FC236}">
                <a16:creationId xmlns:a16="http://schemas.microsoft.com/office/drawing/2014/main" id="{594BB5F6-A26F-4E95-BB96-01969D0D2A53}"/>
              </a:ext>
            </a:extLst>
          </p:cNvPr>
          <p:cNvSpPr>
            <a:spLocks noGrp="1"/>
          </p:cNvSpPr>
          <p:nvPr>
            <p:ph idx="1"/>
          </p:nvPr>
        </p:nvSpPr>
        <p:spPr>
          <a:xfrm>
            <a:off x="1522411" y="1029072"/>
            <a:ext cx="9134391" cy="887760"/>
          </a:xfrm>
        </p:spPr>
        <p:txBody>
          <a:bodyPr>
            <a:normAutofit/>
          </a:bodyPr>
          <a:lstStyle/>
          <a:p>
            <a:pPr marL="0" indent="0">
              <a:buNone/>
            </a:pPr>
            <a:r>
              <a:rPr lang="es-MX" dirty="0"/>
              <a:t>Los pasos a seguir para emplear adecuadamente la estrategia y que se sugiere se realicen en colegiado son:</a:t>
            </a:r>
            <a:endParaRPr lang="es-ES" dirty="0"/>
          </a:p>
        </p:txBody>
      </p:sp>
      <p:graphicFrame>
        <p:nvGraphicFramePr>
          <p:cNvPr id="4" name="Diagrama 3">
            <a:hlinkClick r:id="rId2" action="ppaction://hlinkfile"/>
            <a:extLst>
              <a:ext uri="{FF2B5EF4-FFF2-40B4-BE49-F238E27FC236}">
                <a16:creationId xmlns:a16="http://schemas.microsoft.com/office/drawing/2014/main" id="{8F0A8763-61EA-4164-929F-306EE5BC20A1}"/>
              </a:ext>
            </a:extLst>
          </p:cNvPr>
          <p:cNvGraphicFramePr/>
          <p:nvPr>
            <p:extLst>
              <p:ext uri="{D42A27DB-BD31-4B8C-83A1-F6EECF244321}">
                <p14:modId xmlns:p14="http://schemas.microsoft.com/office/powerpoint/2010/main" val="899096245"/>
              </p:ext>
            </p:extLst>
          </p:nvPr>
        </p:nvGraphicFramePr>
        <p:xfrm>
          <a:off x="2026665" y="1783132"/>
          <a:ext cx="7884172" cy="50998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356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522413" y="2129408"/>
            <a:ext cx="9144001" cy="1371600"/>
          </a:xfrm>
        </p:spPr>
        <p:txBody>
          <a:bodyPr>
            <a:normAutofit fontScale="90000"/>
          </a:bodyPr>
          <a:lstStyle/>
          <a:p>
            <a:pPr algn="l" defTabSz="914400">
              <a:spcBef>
                <a:spcPts val="0"/>
              </a:spcBef>
              <a:buNone/>
            </a:pPr>
            <a:r>
              <a:rPr lang="es-MX" sz="4900" dirty="0">
                <a:latin typeface="Corbel"/>
              </a:rPr>
              <a:t>¡Muchas Gracias y Éxito!</a:t>
            </a:r>
            <a:r>
              <a:rPr lang="es-MX" dirty="0">
                <a:latin typeface="Corbel"/>
              </a:rPr>
              <a:t> </a:t>
            </a:r>
            <a:br>
              <a:rPr lang="es-MX" dirty="0">
                <a:latin typeface="Corbel"/>
              </a:rPr>
            </a:br>
            <a:br>
              <a:rPr lang="es-MX" dirty="0">
                <a:latin typeface="Corbel"/>
              </a:rPr>
            </a:br>
            <a:br>
              <a:rPr lang="es-MX" sz="2200" dirty="0">
                <a:latin typeface="Corbel"/>
              </a:rPr>
            </a:br>
            <a:r>
              <a:rPr lang="es-MX" sz="2200" dirty="0">
                <a:latin typeface="Corbel"/>
              </a:rPr>
              <a:t>Mtro. Lorenzo Escalante Pérez</a:t>
            </a:r>
            <a:br>
              <a:rPr lang="es-MX" sz="2200" dirty="0">
                <a:latin typeface="Corbel"/>
              </a:rPr>
            </a:br>
            <a:r>
              <a:rPr lang="es-MX" sz="2200" dirty="0">
                <a:latin typeface="Corbel"/>
                <a:hlinkClick r:id="rId2"/>
              </a:rPr>
              <a:t>maestrololo.escalante@gmail.com</a:t>
            </a:r>
            <a:br>
              <a:rPr lang="es-MX" sz="2200" dirty="0">
                <a:latin typeface="Corbel"/>
              </a:rPr>
            </a:br>
            <a:r>
              <a:rPr lang="es-MX" sz="2200" dirty="0">
                <a:latin typeface="Corbel"/>
              </a:rPr>
              <a:t>Facebook: </a:t>
            </a:r>
            <a:r>
              <a:rPr lang="es-MX" sz="2200" dirty="0" err="1">
                <a:latin typeface="Corbel"/>
              </a:rPr>
              <a:t>Mtro</a:t>
            </a:r>
            <a:r>
              <a:rPr lang="es-MX" sz="2200" dirty="0">
                <a:latin typeface="Corbel"/>
              </a:rPr>
              <a:t> Lolo</a:t>
            </a:r>
            <a:endParaRPr lang="es-ES" sz="2200" b="0" i="0" spc="100" baseline="0" dirty="0">
              <a:solidFill>
                <a:schemeClr val="tx1"/>
              </a:solidFill>
              <a:latin typeface="Corbel"/>
            </a:endParaRPr>
          </a:p>
        </p:txBody>
      </p:sp>
    </p:spTree>
    <p:extLst>
      <p:ext uri="{BB962C8B-B14F-4D97-AF65-F5344CB8AC3E}">
        <p14:creationId xmlns:p14="http://schemas.microsoft.com/office/powerpoint/2010/main" val="10509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522413" y="-531440"/>
            <a:ext cx="9144001" cy="1371600"/>
          </a:xfrm>
        </p:spPr>
        <p:txBody>
          <a:bodyPr>
            <a:normAutofit/>
          </a:bodyPr>
          <a:lstStyle/>
          <a:p>
            <a:pPr algn="l" defTabSz="914400">
              <a:spcBef>
                <a:spcPts val="0"/>
              </a:spcBef>
              <a:buNone/>
            </a:pPr>
            <a:r>
              <a:rPr lang="es-MX" dirty="0">
                <a:latin typeface="Corbel"/>
              </a:rPr>
              <a:t>Investigación </a:t>
            </a:r>
            <a:endParaRPr lang="es-ES" sz="3600" b="0" i="0" spc="100" baseline="0" dirty="0">
              <a:solidFill>
                <a:schemeClr val="tx1"/>
              </a:solidFill>
              <a:latin typeface="Corbel"/>
              <a:ea typeface="+mj-ea"/>
              <a:cs typeface="+mj-cs"/>
            </a:endParaRPr>
          </a:p>
        </p:txBody>
      </p:sp>
      <p:sp>
        <p:nvSpPr>
          <p:cNvPr id="14" name="Marcador de posición de contenido 13"/>
          <p:cNvSpPr>
            <a:spLocks noGrp="1"/>
          </p:cNvSpPr>
          <p:nvPr>
            <p:ph idx="1"/>
          </p:nvPr>
        </p:nvSpPr>
        <p:spPr>
          <a:xfrm>
            <a:off x="1522413" y="980728"/>
            <a:ext cx="9134391" cy="4114801"/>
          </a:xfrm>
        </p:spPr>
        <p:txBody>
          <a:bodyPr>
            <a:normAutofit/>
          </a:bodyPr>
          <a:lstStyle/>
          <a:p>
            <a:pPr marL="0" indent="0" algn="l" defTabSz="914400">
              <a:spcBef>
                <a:spcPts val="1800"/>
              </a:spcBef>
              <a:buClr>
                <a:srgbClr val="56C5FF"/>
              </a:buClr>
              <a:buSzPct val="100000"/>
              <a:buNone/>
            </a:pPr>
            <a:r>
              <a:rPr lang="es-MX" sz="2800" dirty="0">
                <a:latin typeface="Corbel"/>
              </a:rPr>
              <a:t>Las preguntas básicamente se plantearon en torno a las siguientes ideas:</a:t>
            </a:r>
          </a:p>
          <a:p>
            <a:pPr>
              <a:buClr>
                <a:srgbClr val="56C5FF"/>
              </a:buClr>
            </a:pPr>
            <a:r>
              <a:rPr lang="es-MX" sz="2800" b="0" i="0" dirty="0">
                <a:solidFill>
                  <a:schemeClr val="tx1"/>
                </a:solidFill>
                <a:latin typeface="Corbel"/>
              </a:rPr>
              <a:t>¿Qué características son las más importantes o las que más valoras, en tus docentes hoy?</a:t>
            </a:r>
          </a:p>
          <a:p>
            <a:pPr>
              <a:buClr>
                <a:srgbClr val="56C5FF"/>
              </a:buClr>
            </a:pPr>
            <a:r>
              <a:rPr lang="es-MX" sz="2800" dirty="0">
                <a:latin typeface="Corbel"/>
              </a:rPr>
              <a:t>¿Qué características desearías que tus docentes tuvieran, para mejorar tu aprendizaje?</a:t>
            </a:r>
            <a:endParaRPr lang="es-ES" sz="2800" b="0" i="0" dirty="0">
              <a:solidFill>
                <a:schemeClr val="tx1"/>
              </a:solidFill>
              <a:latin typeface="Corbel"/>
            </a:endParaRPr>
          </a:p>
        </p:txBody>
      </p:sp>
      <p:pic>
        <p:nvPicPr>
          <p:cNvPr id="2050" name="Picture 2" descr="Resultado de imagen para investiga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8468" y="3888309"/>
            <a:ext cx="4257675"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9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2413" y="-531440"/>
            <a:ext cx="9144001" cy="1371600"/>
          </a:xfrm>
        </p:spPr>
        <p:txBody>
          <a:bodyPr/>
          <a:lstStyle/>
          <a:p>
            <a:r>
              <a:rPr lang="en-US" dirty="0" err="1"/>
              <a:t>Observaciones</a:t>
            </a:r>
            <a:r>
              <a:rPr lang="en-US" dirty="0"/>
              <a:t> de </a:t>
            </a:r>
            <a:r>
              <a:rPr lang="en-US" dirty="0" err="1"/>
              <a:t>los</a:t>
            </a:r>
            <a:r>
              <a:rPr lang="en-US" dirty="0"/>
              <a:t> </a:t>
            </a:r>
            <a:r>
              <a:rPr lang="en-US" dirty="0" err="1"/>
              <a:t>Estudiantes</a:t>
            </a:r>
            <a:endParaRPr lang="en-US" dirty="0"/>
          </a:p>
        </p:txBody>
      </p:sp>
      <p:graphicFrame>
        <p:nvGraphicFramePr>
          <p:cNvPr id="4" name="Diagrama 3"/>
          <p:cNvGraphicFramePr/>
          <p:nvPr>
            <p:extLst>
              <p:ext uri="{D42A27DB-BD31-4B8C-83A1-F6EECF244321}">
                <p14:modId xmlns:p14="http://schemas.microsoft.com/office/powerpoint/2010/main" val="1203390847"/>
              </p:ext>
            </p:extLst>
          </p:nvPr>
        </p:nvGraphicFramePr>
        <p:xfrm>
          <a:off x="2031471" y="1124744"/>
          <a:ext cx="8125883"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050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2413" y="-531440"/>
            <a:ext cx="9144001" cy="1371600"/>
          </a:xfrm>
        </p:spPr>
        <p:txBody>
          <a:bodyPr/>
          <a:lstStyle/>
          <a:p>
            <a:r>
              <a:rPr lang="en-US" dirty="0" err="1"/>
              <a:t>Observaciones</a:t>
            </a:r>
            <a:r>
              <a:rPr lang="en-US" dirty="0"/>
              <a:t> de las </a:t>
            </a:r>
            <a:r>
              <a:rPr lang="en-US" dirty="0" err="1"/>
              <a:t>Autoridades</a:t>
            </a:r>
            <a:endParaRPr lang="en-US" dirty="0"/>
          </a:p>
        </p:txBody>
      </p:sp>
      <p:graphicFrame>
        <p:nvGraphicFramePr>
          <p:cNvPr id="4" name="Diagrama 3"/>
          <p:cNvGraphicFramePr/>
          <p:nvPr>
            <p:extLst>
              <p:ext uri="{D42A27DB-BD31-4B8C-83A1-F6EECF244321}">
                <p14:modId xmlns:p14="http://schemas.microsoft.com/office/powerpoint/2010/main" val="3021896707"/>
              </p:ext>
            </p:extLst>
          </p:nvPr>
        </p:nvGraphicFramePr>
        <p:xfrm>
          <a:off x="2031471" y="1124744"/>
          <a:ext cx="8125883"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51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5820" y="980728"/>
            <a:ext cx="3596607" cy="2667000"/>
          </a:xfrm>
        </p:spPr>
        <p:txBody>
          <a:bodyPr/>
          <a:lstStyle/>
          <a:p>
            <a:r>
              <a:rPr lang="en-US" dirty="0" err="1"/>
              <a:t>Primeras</a:t>
            </a:r>
            <a:r>
              <a:rPr lang="en-US" dirty="0"/>
              <a:t> </a:t>
            </a:r>
            <a:r>
              <a:rPr lang="en-US" dirty="0" err="1"/>
              <a:t>Conclusiones</a:t>
            </a:r>
            <a:endParaRPr lang="en-US" dirty="0"/>
          </a:p>
        </p:txBody>
      </p:sp>
      <p:sp>
        <p:nvSpPr>
          <p:cNvPr id="3" name="Marcador de posición de contenido 2"/>
          <p:cNvSpPr>
            <a:spLocks noGrp="1"/>
          </p:cNvSpPr>
          <p:nvPr>
            <p:ph idx="1"/>
          </p:nvPr>
        </p:nvSpPr>
        <p:spPr>
          <a:xfrm>
            <a:off x="4951414" y="404664"/>
            <a:ext cx="6400800" cy="2167136"/>
          </a:xfrm>
        </p:spPr>
        <p:txBody>
          <a:bodyPr>
            <a:noAutofit/>
          </a:bodyPr>
          <a:lstStyle/>
          <a:p>
            <a:r>
              <a:rPr lang="en-US" dirty="0"/>
              <a:t>Las </a:t>
            </a:r>
            <a:r>
              <a:rPr lang="en-US" dirty="0" err="1"/>
              <a:t>autoridades</a:t>
            </a:r>
            <a:r>
              <a:rPr lang="en-US" dirty="0"/>
              <a:t> y </a:t>
            </a:r>
            <a:r>
              <a:rPr lang="en-US" dirty="0" err="1"/>
              <a:t>los</a:t>
            </a:r>
            <a:r>
              <a:rPr lang="en-US" dirty="0"/>
              <a:t> </a:t>
            </a:r>
            <a:r>
              <a:rPr lang="en-US" dirty="0" err="1"/>
              <a:t>estudiantes</a:t>
            </a:r>
            <a:r>
              <a:rPr lang="en-US" dirty="0"/>
              <a:t>, </a:t>
            </a:r>
            <a:r>
              <a:rPr lang="en-US" dirty="0" err="1"/>
              <a:t>perciben</a:t>
            </a:r>
            <a:r>
              <a:rPr lang="en-US" dirty="0"/>
              <a:t> de un </a:t>
            </a:r>
            <a:r>
              <a:rPr lang="en-US" dirty="0" err="1"/>
              <a:t>modo</a:t>
            </a:r>
            <a:r>
              <a:rPr lang="en-US" dirty="0"/>
              <a:t> </a:t>
            </a:r>
            <a:r>
              <a:rPr lang="en-US" dirty="0" err="1"/>
              <a:t>distinto</a:t>
            </a:r>
            <a:r>
              <a:rPr lang="en-US" dirty="0"/>
              <a:t> las </a:t>
            </a:r>
            <a:r>
              <a:rPr lang="en-US" dirty="0" err="1"/>
              <a:t>cualidades</a:t>
            </a:r>
            <a:r>
              <a:rPr lang="en-US" dirty="0"/>
              <a:t> del </a:t>
            </a:r>
            <a:r>
              <a:rPr lang="en-US" dirty="0" err="1"/>
              <a:t>docente</a:t>
            </a:r>
            <a:r>
              <a:rPr lang="en-US" dirty="0"/>
              <a:t>, </a:t>
            </a:r>
            <a:r>
              <a:rPr lang="en-US" dirty="0" err="1"/>
              <a:t>luego</a:t>
            </a:r>
            <a:r>
              <a:rPr lang="en-US" dirty="0"/>
              <a:t> </a:t>
            </a:r>
            <a:r>
              <a:rPr lang="en-US" dirty="0" err="1"/>
              <a:t>una</a:t>
            </a:r>
            <a:r>
              <a:rPr lang="en-US" dirty="0"/>
              <a:t> </a:t>
            </a:r>
            <a:r>
              <a:rPr lang="en-US" dirty="0" err="1"/>
              <a:t>tarea</a:t>
            </a:r>
            <a:r>
              <a:rPr lang="en-US" dirty="0"/>
              <a:t> fundamental, </a:t>
            </a:r>
            <a:r>
              <a:rPr lang="en-US" dirty="0" err="1"/>
              <a:t>es</a:t>
            </a:r>
            <a:r>
              <a:rPr lang="en-US" dirty="0"/>
              <a:t> </a:t>
            </a:r>
            <a:r>
              <a:rPr lang="en-US" dirty="0" err="1"/>
              <a:t>incorporar</a:t>
            </a:r>
            <a:r>
              <a:rPr lang="en-US" dirty="0"/>
              <a:t> </a:t>
            </a:r>
            <a:r>
              <a:rPr lang="en-US" dirty="0" err="1"/>
              <a:t>ambas</a:t>
            </a:r>
            <a:r>
              <a:rPr lang="en-US" dirty="0"/>
              <a:t> </a:t>
            </a:r>
            <a:r>
              <a:rPr lang="en-US" dirty="0" err="1"/>
              <a:t>percepciones</a:t>
            </a:r>
            <a:r>
              <a:rPr lang="en-US" dirty="0"/>
              <a:t> para </a:t>
            </a:r>
            <a:r>
              <a:rPr lang="en-US" dirty="0" err="1"/>
              <a:t>satisfacer</a:t>
            </a:r>
            <a:r>
              <a:rPr lang="en-US" dirty="0"/>
              <a:t> </a:t>
            </a:r>
            <a:r>
              <a:rPr lang="en-US" dirty="0" err="1"/>
              <a:t>aquellas</a:t>
            </a:r>
            <a:r>
              <a:rPr lang="en-US" dirty="0"/>
              <a:t> que son </a:t>
            </a:r>
            <a:r>
              <a:rPr lang="en-US" dirty="0" err="1"/>
              <a:t>fundamentales</a:t>
            </a:r>
            <a:r>
              <a:rPr lang="en-US" dirty="0"/>
              <a:t> </a:t>
            </a:r>
            <a:r>
              <a:rPr lang="en-US" dirty="0" err="1"/>
              <a:t>en</a:t>
            </a:r>
            <a:r>
              <a:rPr lang="en-US" dirty="0"/>
              <a:t> el </a:t>
            </a:r>
            <a:r>
              <a:rPr lang="en-US" dirty="0" err="1"/>
              <a:t>aprendizaje</a:t>
            </a:r>
            <a:r>
              <a:rPr lang="en-US" dirty="0"/>
              <a:t> de </a:t>
            </a:r>
            <a:r>
              <a:rPr lang="en-US" dirty="0" err="1"/>
              <a:t>los</a:t>
            </a:r>
            <a:r>
              <a:rPr lang="en-US" dirty="0"/>
              <a:t> </a:t>
            </a:r>
            <a:r>
              <a:rPr lang="en-US" dirty="0" err="1"/>
              <a:t>estudiantes</a:t>
            </a:r>
            <a:r>
              <a:rPr lang="en-US" dirty="0"/>
              <a:t>. </a:t>
            </a:r>
          </a:p>
          <a:p>
            <a:r>
              <a:rPr lang="en-US" dirty="0"/>
              <a:t>El </a:t>
            </a:r>
            <a:r>
              <a:rPr lang="en-US" dirty="0" err="1"/>
              <a:t>docente</a:t>
            </a:r>
            <a:r>
              <a:rPr lang="en-US" dirty="0"/>
              <a:t> </a:t>
            </a:r>
            <a:r>
              <a:rPr lang="en-US" dirty="0" err="1"/>
              <a:t>debe</a:t>
            </a:r>
            <a:r>
              <a:rPr lang="en-US" dirty="0"/>
              <a:t> </a:t>
            </a:r>
            <a:r>
              <a:rPr lang="en-US" dirty="0" err="1"/>
              <a:t>conocer</a:t>
            </a:r>
            <a:r>
              <a:rPr lang="en-US" dirty="0"/>
              <a:t> </a:t>
            </a:r>
            <a:r>
              <a:rPr lang="en-US" dirty="0" err="1"/>
              <a:t>ambas</a:t>
            </a:r>
            <a:r>
              <a:rPr lang="en-US" dirty="0"/>
              <a:t> </a:t>
            </a:r>
            <a:r>
              <a:rPr lang="en-US" dirty="0" err="1"/>
              <a:t>partes</a:t>
            </a:r>
            <a:r>
              <a:rPr lang="en-US" dirty="0"/>
              <a:t>, para </a:t>
            </a:r>
            <a:r>
              <a:rPr lang="en-US" dirty="0" err="1"/>
              <a:t>establecer</a:t>
            </a:r>
            <a:r>
              <a:rPr lang="en-US" dirty="0"/>
              <a:t> </a:t>
            </a:r>
            <a:r>
              <a:rPr lang="en-US" dirty="0" err="1"/>
              <a:t>acciones</a:t>
            </a:r>
            <a:r>
              <a:rPr lang="en-US" dirty="0"/>
              <a:t> que le </a:t>
            </a:r>
            <a:r>
              <a:rPr lang="en-US" dirty="0" err="1"/>
              <a:t>permitan</a:t>
            </a:r>
            <a:r>
              <a:rPr lang="en-US" dirty="0"/>
              <a:t> </a:t>
            </a:r>
            <a:r>
              <a:rPr lang="en-US" dirty="0" err="1"/>
              <a:t>avanzar</a:t>
            </a:r>
            <a:r>
              <a:rPr lang="en-US" dirty="0"/>
              <a:t> , </a:t>
            </a:r>
            <a:r>
              <a:rPr lang="en-US" dirty="0" err="1"/>
              <a:t>en</a:t>
            </a:r>
            <a:r>
              <a:rPr lang="en-US" dirty="0"/>
              <a:t> la </a:t>
            </a:r>
            <a:r>
              <a:rPr lang="en-US" dirty="0" err="1"/>
              <a:t>dirección</a:t>
            </a:r>
            <a:r>
              <a:rPr lang="en-US" dirty="0"/>
              <a:t> que la </a:t>
            </a:r>
            <a:r>
              <a:rPr lang="en-US" dirty="0" err="1"/>
              <a:t>comunidad</a:t>
            </a:r>
            <a:r>
              <a:rPr lang="en-US" dirty="0"/>
              <a:t> require.</a:t>
            </a:r>
          </a:p>
        </p:txBody>
      </p:sp>
      <p:pic>
        <p:nvPicPr>
          <p:cNvPr id="1026" name="Picture 2" descr="Resultado de imagen para docentes y estudiantes co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32" y="4234217"/>
            <a:ext cx="3549773" cy="2363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13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Digital Blue Tunn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nSpc>
            <a:spcPct val="90000"/>
          </a:lnSpc>
          <a:defRPr/>
        </a:defPPr>
      </a:lstStyle>
    </a:txDef>
  </a:objectDefaults>
  <a:extraClrScheme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Digital Blue Tunn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Digital Blue Tunn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E257D54-B65D-4775-8A47-BF76CA13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2279</Words>
  <Application>Microsoft Office PowerPoint</Application>
  <PresentationFormat>Personalizado</PresentationFormat>
  <Paragraphs>213</Paragraphs>
  <Slides>51</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51</vt:i4>
      </vt:variant>
    </vt:vector>
  </HeadingPairs>
  <TitlesOfParts>
    <vt:vector size="56" baseType="lpstr">
      <vt:lpstr>Arial</vt:lpstr>
      <vt:lpstr>Calibri</vt:lpstr>
      <vt:lpstr>Cambria Math</vt:lpstr>
      <vt:lpstr>Corbel</vt:lpstr>
      <vt:lpstr>Digital Blue Tunnel 16x9</vt:lpstr>
      <vt:lpstr>Sugerencias para el Trabajo en el Aula</vt:lpstr>
      <vt:lpstr>Plan de trabajo</vt:lpstr>
      <vt:lpstr>Sugerencias para el Trabajo en el Aula</vt:lpstr>
      <vt:lpstr>Presentación de PowerPoint</vt:lpstr>
      <vt:lpstr>Investigación </vt:lpstr>
      <vt:lpstr>Investigación </vt:lpstr>
      <vt:lpstr>Observaciones de los Estudiantes</vt:lpstr>
      <vt:lpstr>Observaciones de las Autoridades</vt:lpstr>
      <vt:lpstr>Primeras Conclusiones</vt:lpstr>
      <vt:lpstr>El Nuevo Modelo Educativo </vt:lpstr>
      <vt:lpstr>El Perfil de Egreso para la EMS</vt:lpstr>
      <vt:lpstr>El Perfil de Egreso para la EMS</vt:lpstr>
      <vt:lpstr>Características del Docente de EMS </vt:lpstr>
      <vt:lpstr>Interacciones de Calidad en el Aula</vt:lpstr>
      <vt:lpstr>Interacciones en el Aula</vt:lpstr>
      <vt:lpstr>Ámbitos de las Interacciones</vt:lpstr>
      <vt:lpstr>Apoyo emocional</vt:lpstr>
      <vt:lpstr>Organización en el aula</vt:lpstr>
      <vt:lpstr>Apoyo pedagógico</vt:lpstr>
      <vt:lpstr>Actividad 1</vt:lpstr>
      <vt:lpstr>Características del Docente Idóneo en EMS </vt:lpstr>
      <vt:lpstr>Características del Docente de EMS </vt:lpstr>
      <vt:lpstr>¿Cómo hacerlo?, ¿cuál es la ruta?</vt:lpstr>
      <vt:lpstr>Características del Docente de EMS </vt:lpstr>
      <vt:lpstr>¿Cómo hacerlo?, ¿cuál es la ruta?</vt:lpstr>
      <vt:lpstr>Características del Docente de EMS </vt:lpstr>
      <vt:lpstr>Características del Docente de EMS </vt:lpstr>
      <vt:lpstr>¿Cómo hacerlo?, ¿cuál es la ruta?</vt:lpstr>
      <vt:lpstr>Características del Docente de EMS </vt:lpstr>
      <vt:lpstr>¿Cómo hacerlo?, ¿cuál es la ruta?</vt:lpstr>
      <vt:lpstr>Características del Docente de EMS </vt:lpstr>
      <vt:lpstr>¿Cómo hacerlo?, ¿cuál es la ruta?</vt:lpstr>
      <vt:lpstr>Características del Docente de EMS </vt:lpstr>
      <vt:lpstr>¿Cómo hacerlo?, ¿cuál es la ruta?</vt:lpstr>
      <vt:lpstr>Simplificar Expresiones</vt:lpstr>
      <vt:lpstr>Simplificar Expresiones</vt:lpstr>
      <vt:lpstr>Características del Docente de EMS </vt:lpstr>
      <vt:lpstr>¿Cómo hacerlo?, ¿cuál es la ruta?</vt:lpstr>
      <vt:lpstr>Características del Docente de EMS </vt:lpstr>
      <vt:lpstr>Vamos a un receso…</vt:lpstr>
      <vt:lpstr>Características del Docente de EMS </vt:lpstr>
      <vt:lpstr>Consideraciones para el trabajo con proyectos formativos</vt:lpstr>
      <vt:lpstr>Eje nocional</vt:lpstr>
      <vt:lpstr>¿Cómo se relacionan con las competencias?</vt:lpstr>
      <vt:lpstr>¿Cómo se relacionan con las competencias?</vt:lpstr>
      <vt:lpstr>Fases del proyecto formativo</vt:lpstr>
      <vt:lpstr>¿Cómo se aborda la transversalidad?</vt:lpstr>
      <vt:lpstr>¿Qué es la transversalidad?</vt:lpstr>
      <vt:lpstr>Estrategias para Transversalizar</vt:lpstr>
      <vt:lpstr>Metodología propuesta</vt:lpstr>
      <vt:lpstr>¡Muchas Gracias y Éxito!    Mtro. Lorenzo Escalante Pérez maestrololo.escalante@gmail.com Facebook: Mtro Lolo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2016-11-03T18:39:33Z</dcterms:created>
  <dcterms:modified xsi:type="dcterms:W3CDTF">2018-01-25T15:00:26Z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TC028952619991</vt:lpwstr>
  </property>
</Properties>
</file>