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305" r:id="rId3"/>
    <p:sldId id="257" r:id="rId4"/>
    <p:sldId id="258" r:id="rId5"/>
    <p:sldId id="259" r:id="rId6"/>
    <p:sldId id="282" r:id="rId7"/>
    <p:sldId id="283" r:id="rId8"/>
    <p:sldId id="290" r:id="rId9"/>
    <p:sldId id="299" r:id="rId10"/>
    <p:sldId id="291" r:id="rId11"/>
    <p:sldId id="306" r:id="rId12"/>
    <p:sldId id="300" r:id="rId13"/>
    <p:sldId id="301" r:id="rId14"/>
    <p:sldId id="292" r:id="rId15"/>
    <p:sldId id="281" r:id="rId16"/>
    <p:sldId id="302" r:id="rId17"/>
    <p:sldId id="293" r:id="rId18"/>
    <p:sldId id="294" r:id="rId19"/>
    <p:sldId id="295" r:id="rId20"/>
    <p:sldId id="297" r:id="rId21"/>
    <p:sldId id="298" r:id="rId22"/>
    <p:sldId id="303"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60"/>
  </p:normalViewPr>
  <p:slideViewPr>
    <p:cSldViewPr snapToGrid="0">
      <p:cViewPr varScale="1">
        <p:scale>
          <a:sx n="60" d="100"/>
          <a:sy n="60" d="100"/>
        </p:scale>
        <p:origin x="-78" y="-33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33FCE-6DD0-4672-9076-D70CEC73E096}"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s-MX"/>
        </a:p>
      </dgm:t>
    </dgm:pt>
    <dgm:pt modelId="{3AB52830-1E89-469E-84FF-53E1D35B12B2}">
      <dgm:prSet phldrT="[Texto]"/>
      <dgm:spPr/>
      <dgm:t>
        <a:bodyPr/>
        <a:lstStyle/>
        <a:p>
          <a:r>
            <a:rPr lang="es-MX" dirty="0" smtClean="0"/>
            <a:t>CONCEPTO  DE EVALUACIÓN </a:t>
          </a:r>
          <a:endParaRPr lang="es-MX" dirty="0"/>
        </a:p>
      </dgm:t>
    </dgm:pt>
    <dgm:pt modelId="{32DFCDD3-194A-4E92-A9E7-82EA7A2EEF53}" type="parTrans" cxnId="{51B13AB6-A2C7-4ACD-B635-72E40C3A39BA}">
      <dgm:prSet/>
      <dgm:spPr/>
      <dgm:t>
        <a:bodyPr/>
        <a:lstStyle/>
        <a:p>
          <a:endParaRPr lang="es-MX"/>
        </a:p>
      </dgm:t>
    </dgm:pt>
    <dgm:pt modelId="{EF49F6AA-C0DC-4A58-ABE3-F855811C0606}" type="sibTrans" cxnId="{51B13AB6-A2C7-4ACD-B635-72E40C3A39BA}">
      <dgm:prSet/>
      <dgm:spPr/>
      <dgm:t>
        <a:bodyPr/>
        <a:lstStyle/>
        <a:p>
          <a:endParaRPr lang="es-MX"/>
        </a:p>
      </dgm:t>
    </dgm:pt>
    <dgm:pt modelId="{CDE37A9A-B99F-43F2-ABE7-4D086B0C0E69}">
      <dgm:prSet phldrT="[Texto]" custT="1"/>
      <dgm:spPr/>
      <dgm:t>
        <a:bodyPr/>
        <a:lstStyle/>
        <a:p>
          <a:pPr algn="ctr"/>
          <a:r>
            <a:rPr lang="es-MX" sz="2400" b="1" dirty="0" smtClean="0">
              <a:solidFill>
                <a:schemeClr val="accent2"/>
              </a:solidFill>
            </a:rPr>
            <a:t>LA EVALUACIÓN A TRAVÉS DEL TIEMPO</a:t>
          </a:r>
          <a:endParaRPr lang="es-MX" sz="2400" b="1" dirty="0">
            <a:solidFill>
              <a:schemeClr val="accent2"/>
            </a:solidFill>
          </a:endParaRPr>
        </a:p>
      </dgm:t>
    </dgm:pt>
    <dgm:pt modelId="{F4470753-2911-45C2-BA67-BE2AB9BE9DDD}" type="parTrans" cxnId="{AF25BCE7-4187-43CA-9862-C20C5FE01E4C}">
      <dgm:prSet/>
      <dgm:spPr/>
      <dgm:t>
        <a:bodyPr/>
        <a:lstStyle/>
        <a:p>
          <a:endParaRPr lang="es-MX"/>
        </a:p>
      </dgm:t>
    </dgm:pt>
    <dgm:pt modelId="{473C357E-FCB4-41DE-A74C-57AB2C4D7749}" type="sibTrans" cxnId="{AF25BCE7-4187-43CA-9862-C20C5FE01E4C}">
      <dgm:prSet/>
      <dgm:spPr/>
      <dgm:t>
        <a:bodyPr/>
        <a:lstStyle/>
        <a:p>
          <a:endParaRPr lang="es-MX"/>
        </a:p>
      </dgm:t>
    </dgm:pt>
    <dgm:pt modelId="{C9DF679A-B8D5-47AF-9241-CE8EBD46F607}">
      <dgm:prSet phldrT="[Texto]"/>
      <dgm:spPr/>
      <dgm:t>
        <a:bodyPr/>
        <a:lstStyle/>
        <a:p>
          <a:r>
            <a:rPr lang="es-MX" dirty="0" smtClean="0"/>
            <a:t>LA</a:t>
          </a:r>
          <a:r>
            <a:rPr lang="es-MX" baseline="0" dirty="0" smtClean="0"/>
            <a:t> EVALUACIÓN AUTÉNTICA CENTRADA EN EL DESEMPEÑO</a:t>
          </a:r>
          <a:endParaRPr lang="es-MX" dirty="0"/>
        </a:p>
      </dgm:t>
    </dgm:pt>
    <dgm:pt modelId="{580A5D63-87E4-40B4-9EEE-0F8B3D9752AA}" type="parTrans" cxnId="{3A9B8451-4D7C-41A0-A562-85B6D2EB3062}">
      <dgm:prSet/>
      <dgm:spPr/>
      <dgm:t>
        <a:bodyPr/>
        <a:lstStyle/>
        <a:p>
          <a:endParaRPr lang="es-MX"/>
        </a:p>
      </dgm:t>
    </dgm:pt>
    <dgm:pt modelId="{1B2AE9B4-F4BE-4D83-99E4-E88A212793EF}" type="sibTrans" cxnId="{3A9B8451-4D7C-41A0-A562-85B6D2EB3062}">
      <dgm:prSet/>
      <dgm:spPr/>
      <dgm:t>
        <a:bodyPr/>
        <a:lstStyle/>
        <a:p>
          <a:endParaRPr lang="es-MX"/>
        </a:p>
      </dgm:t>
    </dgm:pt>
    <dgm:pt modelId="{0C4A81DE-D637-4979-B353-289567638733}">
      <dgm:prSet phldrT="[Texto]" custT="1"/>
      <dgm:spPr/>
      <dgm:t>
        <a:bodyPr/>
        <a:lstStyle/>
        <a:p>
          <a:r>
            <a:rPr lang="es-MX" sz="2400" b="1" dirty="0" smtClean="0">
              <a:solidFill>
                <a:schemeClr val="accent2"/>
              </a:solidFill>
            </a:rPr>
            <a:t>LAS</a:t>
          </a:r>
          <a:r>
            <a:rPr lang="es-MX" sz="2400" b="1" baseline="0" dirty="0" smtClean="0">
              <a:solidFill>
                <a:schemeClr val="accent2"/>
              </a:solidFill>
            </a:rPr>
            <a:t> EVIDENCIAS</a:t>
          </a:r>
          <a:endParaRPr lang="es-MX" sz="2400" b="1" dirty="0">
            <a:solidFill>
              <a:schemeClr val="accent2"/>
            </a:solidFill>
          </a:endParaRPr>
        </a:p>
      </dgm:t>
    </dgm:pt>
    <dgm:pt modelId="{6AB73488-0DDE-44B7-82B9-CFEC2D4815A9}" type="parTrans" cxnId="{A8F8AA18-2359-4D10-AE57-B73E796D96F7}">
      <dgm:prSet/>
      <dgm:spPr/>
      <dgm:t>
        <a:bodyPr/>
        <a:lstStyle/>
        <a:p>
          <a:endParaRPr lang="es-MX"/>
        </a:p>
      </dgm:t>
    </dgm:pt>
    <dgm:pt modelId="{DD9565D9-40EE-4FBA-9CDB-51D147953F85}" type="sibTrans" cxnId="{A8F8AA18-2359-4D10-AE57-B73E796D96F7}">
      <dgm:prSet/>
      <dgm:spPr/>
      <dgm:t>
        <a:bodyPr/>
        <a:lstStyle/>
        <a:p>
          <a:endParaRPr lang="es-MX"/>
        </a:p>
      </dgm:t>
    </dgm:pt>
    <dgm:pt modelId="{840C2A03-9089-4C20-809F-BBFC17283EBC}">
      <dgm:prSet phldrT="[Texto]"/>
      <dgm:spPr/>
      <dgm:t>
        <a:bodyPr/>
        <a:lstStyle/>
        <a:p>
          <a:r>
            <a:rPr lang="es-MX" dirty="0" smtClean="0"/>
            <a:t>EL PROCESO</a:t>
          </a:r>
          <a:endParaRPr lang="es-MX" dirty="0"/>
        </a:p>
      </dgm:t>
    </dgm:pt>
    <dgm:pt modelId="{5C4F072E-60F7-4B3B-9922-2BC999F79D39}" type="parTrans" cxnId="{B96BED65-A471-44E6-8E74-AE1BF1D2A2EF}">
      <dgm:prSet/>
      <dgm:spPr/>
      <dgm:t>
        <a:bodyPr/>
        <a:lstStyle/>
        <a:p>
          <a:endParaRPr lang="es-MX"/>
        </a:p>
      </dgm:t>
    </dgm:pt>
    <dgm:pt modelId="{9BC6D385-6C25-49CE-A533-881D0A21ED9F}" type="sibTrans" cxnId="{B96BED65-A471-44E6-8E74-AE1BF1D2A2EF}">
      <dgm:prSet/>
      <dgm:spPr/>
      <dgm:t>
        <a:bodyPr/>
        <a:lstStyle/>
        <a:p>
          <a:endParaRPr lang="es-MX"/>
        </a:p>
      </dgm:t>
    </dgm:pt>
    <dgm:pt modelId="{2E36E464-A3A7-41B9-AC56-4E953BE9811C}">
      <dgm:prSet phldrT="[Texto]" custT="1"/>
      <dgm:spPr/>
      <dgm:t>
        <a:bodyPr/>
        <a:lstStyle/>
        <a:p>
          <a:r>
            <a:rPr lang="es-MX" sz="2400" b="1" dirty="0" smtClean="0">
              <a:solidFill>
                <a:schemeClr val="accent2"/>
              </a:solidFill>
            </a:rPr>
            <a:t>INSTRUMENTOS DE EVALUACIÓN POR DESEMPEÑO</a:t>
          </a:r>
          <a:endParaRPr lang="es-MX" sz="2400" b="1" dirty="0">
            <a:solidFill>
              <a:schemeClr val="accent2"/>
            </a:solidFill>
          </a:endParaRPr>
        </a:p>
      </dgm:t>
    </dgm:pt>
    <dgm:pt modelId="{D53B2C3B-8FB6-4961-BBDB-5FBC2DB9D168}" type="parTrans" cxnId="{91CD2E53-603A-434F-87C7-054C1FEBF2CF}">
      <dgm:prSet/>
      <dgm:spPr/>
      <dgm:t>
        <a:bodyPr/>
        <a:lstStyle/>
        <a:p>
          <a:endParaRPr lang="es-MX"/>
        </a:p>
      </dgm:t>
    </dgm:pt>
    <dgm:pt modelId="{6A785020-FAB1-4218-9155-99EDF133F43F}" type="sibTrans" cxnId="{91CD2E53-603A-434F-87C7-054C1FEBF2CF}">
      <dgm:prSet/>
      <dgm:spPr/>
      <dgm:t>
        <a:bodyPr/>
        <a:lstStyle/>
        <a:p>
          <a:endParaRPr lang="es-MX"/>
        </a:p>
      </dgm:t>
    </dgm:pt>
    <dgm:pt modelId="{31C8CDC2-1E35-400F-9AAD-8DC4181CDCC1}" type="pres">
      <dgm:prSet presAssocID="{41B33FCE-6DD0-4672-9076-D70CEC73E096}" presName="Name0" presStyleCnt="0">
        <dgm:presLayoutVars>
          <dgm:dir/>
          <dgm:animLvl val="lvl"/>
          <dgm:resizeHandles val="exact"/>
        </dgm:presLayoutVars>
      </dgm:prSet>
      <dgm:spPr/>
      <dgm:t>
        <a:bodyPr/>
        <a:lstStyle/>
        <a:p>
          <a:endParaRPr lang="es-MX"/>
        </a:p>
      </dgm:t>
    </dgm:pt>
    <dgm:pt modelId="{D838A0A9-AED4-428A-9348-C58E704CC932}" type="pres">
      <dgm:prSet presAssocID="{840C2A03-9089-4C20-809F-BBFC17283EBC}" presName="boxAndChildren" presStyleCnt="0"/>
      <dgm:spPr/>
    </dgm:pt>
    <dgm:pt modelId="{FAAA8CB0-1F98-4737-B506-A6A13870ED0C}" type="pres">
      <dgm:prSet presAssocID="{840C2A03-9089-4C20-809F-BBFC17283EBC}" presName="parentTextBox" presStyleLbl="node1" presStyleIdx="0" presStyleCnt="3"/>
      <dgm:spPr/>
      <dgm:t>
        <a:bodyPr/>
        <a:lstStyle/>
        <a:p>
          <a:endParaRPr lang="es-MX"/>
        </a:p>
      </dgm:t>
    </dgm:pt>
    <dgm:pt modelId="{94DE36F9-AF7A-482C-9499-914B638F50E3}" type="pres">
      <dgm:prSet presAssocID="{840C2A03-9089-4C20-809F-BBFC17283EBC}" presName="entireBox" presStyleLbl="node1" presStyleIdx="0" presStyleCnt="3"/>
      <dgm:spPr/>
      <dgm:t>
        <a:bodyPr/>
        <a:lstStyle/>
        <a:p>
          <a:endParaRPr lang="es-MX"/>
        </a:p>
      </dgm:t>
    </dgm:pt>
    <dgm:pt modelId="{11CC9F13-19AE-4CFC-BFE7-7B78720C02C2}" type="pres">
      <dgm:prSet presAssocID="{840C2A03-9089-4C20-809F-BBFC17283EBC}" presName="descendantBox" presStyleCnt="0"/>
      <dgm:spPr/>
    </dgm:pt>
    <dgm:pt modelId="{3ADFF66B-2D6A-41C0-B954-9D6706875858}" type="pres">
      <dgm:prSet presAssocID="{2E36E464-A3A7-41B9-AC56-4E953BE9811C}" presName="childTextBox" presStyleLbl="fgAccFollowNode1" presStyleIdx="0" presStyleCnt="3">
        <dgm:presLayoutVars>
          <dgm:bulletEnabled val="1"/>
        </dgm:presLayoutVars>
      </dgm:prSet>
      <dgm:spPr/>
      <dgm:t>
        <a:bodyPr/>
        <a:lstStyle/>
        <a:p>
          <a:endParaRPr lang="es-MX"/>
        </a:p>
      </dgm:t>
    </dgm:pt>
    <dgm:pt modelId="{B69D772B-F9F0-42B1-A75A-43D45A50900B}" type="pres">
      <dgm:prSet presAssocID="{1B2AE9B4-F4BE-4D83-99E4-E88A212793EF}" presName="sp" presStyleCnt="0"/>
      <dgm:spPr/>
    </dgm:pt>
    <dgm:pt modelId="{19AD978D-A457-4589-83CB-14FFC8D0E4FB}" type="pres">
      <dgm:prSet presAssocID="{C9DF679A-B8D5-47AF-9241-CE8EBD46F607}" presName="arrowAndChildren" presStyleCnt="0"/>
      <dgm:spPr/>
    </dgm:pt>
    <dgm:pt modelId="{A7211F38-7529-4819-8B50-A2CCC92D298D}" type="pres">
      <dgm:prSet presAssocID="{C9DF679A-B8D5-47AF-9241-CE8EBD46F607}" presName="parentTextArrow" presStyleLbl="node1" presStyleIdx="0" presStyleCnt="3"/>
      <dgm:spPr/>
      <dgm:t>
        <a:bodyPr/>
        <a:lstStyle/>
        <a:p>
          <a:endParaRPr lang="es-MX"/>
        </a:p>
      </dgm:t>
    </dgm:pt>
    <dgm:pt modelId="{38AF0FD5-DE12-46AC-AA74-D130071182B5}" type="pres">
      <dgm:prSet presAssocID="{C9DF679A-B8D5-47AF-9241-CE8EBD46F607}" presName="arrow" presStyleLbl="node1" presStyleIdx="1" presStyleCnt="3" custLinFactNeighborX="-6" custLinFactNeighborY="2793"/>
      <dgm:spPr/>
      <dgm:t>
        <a:bodyPr/>
        <a:lstStyle/>
        <a:p>
          <a:endParaRPr lang="es-MX"/>
        </a:p>
      </dgm:t>
    </dgm:pt>
    <dgm:pt modelId="{8C66195B-932A-486D-A54F-DCE6D6A2338B}" type="pres">
      <dgm:prSet presAssocID="{C9DF679A-B8D5-47AF-9241-CE8EBD46F607}" presName="descendantArrow" presStyleCnt="0"/>
      <dgm:spPr/>
    </dgm:pt>
    <dgm:pt modelId="{9CB1FD18-F49B-46D8-9592-64C98AC4A103}" type="pres">
      <dgm:prSet presAssocID="{0C4A81DE-D637-4979-B353-289567638733}" presName="childTextArrow" presStyleLbl="fgAccFollowNode1" presStyleIdx="1" presStyleCnt="3">
        <dgm:presLayoutVars>
          <dgm:bulletEnabled val="1"/>
        </dgm:presLayoutVars>
      </dgm:prSet>
      <dgm:spPr/>
      <dgm:t>
        <a:bodyPr/>
        <a:lstStyle/>
        <a:p>
          <a:endParaRPr lang="es-MX"/>
        </a:p>
      </dgm:t>
    </dgm:pt>
    <dgm:pt modelId="{07B72866-41A8-4D50-848C-C88C0434D869}" type="pres">
      <dgm:prSet presAssocID="{EF49F6AA-C0DC-4A58-ABE3-F855811C0606}" presName="sp" presStyleCnt="0"/>
      <dgm:spPr/>
    </dgm:pt>
    <dgm:pt modelId="{8B013BFD-4B46-42EA-BC8B-891CAA7EE899}" type="pres">
      <dgm:prSet presAssocID="{3AB52830-1E89-469E-84FF-53E1D35B12B2}" presName="arrowAndChildren" presStyleCnt="0"/>
      <dgm:spPr/>
    </dgm:pt>
    <dgm:pt modelId="{A33FB3C6-B975-4EA3-8213-2E1013618EC8}" type="pres">
      <dgm:prSet presAssocID="{3AB52830-1E89-469E-84FF-53E1D35B12B2}" presName="parentTextArrow" presStyleLbl="node1" presStyleIdx="1" presStyleCnt="3"/>
      <dgm:spPr/>
      <dgm:t>
        <a:bodyPr/>
        <a:lstStyle/>
        <a:p>
          <a:endParaRPr lang="es-MX"/>
        </a:p>
      </dgm:t>
    </dgm:pt>
    <dgm:pt modelId="{E1FA4A48-840B-48AB-B8F6-5579CC048638}" type="pres">
      <dgm:prSet presAssocID="{3AB52830-1E89-469E-84FF-53E1D35B12B2}" presName="arrow" presStyleLbl="node1" presStyleIdx="2" presStyleCnt="3"/>
      <dgm:spPr/>
      <dgm:t>
        <a:bodyPr/>
        <a:lstStyle/>
        <a:p>
          <a:endParaRPr lang="es-MX"/>
        </a:p>
      </dgm:t>
    </dgm:pt>
    <dgm:pt modelId="{F72A7350-8D30-491E-905E-599B3D9CD405}" type="pres">
      <dgm:prSet presAssocID="{3AB52830-1E89-469E-84FF-53E1D35B12B2}" presName="descendantArrow" presStyleCnt="0"/>
      <dgm:spPr/>
    </dgm:pt>
    <dgm:pt modelId="{DD53D7F7-F048-47B2-863E-23296E9F624C}" type="pres">
      <dgm:prSet presAssocID="{CDE37A9A-B99F-43F2-ABE7-4D086B0C0E69}" presName="childTextArrow" presStyleLbl="fgAccFollowNode1" presStyleIdx="2" presStyleCnt="3" custLinFactNeighborX="-1150" custLinFactNeighborY="11208">
        <dgm:presLayoutVars>
          <dgm:bulletEnabled val="1"/>
        </dgm:presLayoutVars>
      </dgm:prSet>
      <dgm:spPr/>
      <dgm:t>
        <a:bodyPr/>
        <a:lstStyle/>
        <a:p>
          <a:endParaRPr lang="es-MX"/>
        </a:p>
      </dgm:t>
    </dgm:pt>
  </dgm:ptLst>
  <dgm:cxnLst>
    <dgm:cxn modelId="{FBF294DC-DD80-44D1-9A75-0CC587C09A07}" type="presOf" srcId="{C9DF679A-B8D5-47AF-9241-CE8EBD46F607}" destId="{A7211F38-7529-4819-8B50-A2CCC92D298D}" srcOrd="0" destOrd="0" presId="urn:microsoft.com/office/officeart/2005/8/layout/process4"/>
    <dgm:cxn modelId="{19394011-B718-455E-8756-4B37C4A7B17F}" type="presOf" srcId="{840C2A03-9089-4C20-809F-BBFC17283EBC}" destId="{94DE36F9-AF7A-482C-9499-914B638F50E3}" srcOrd="1" destOrd="0" presId="urn:microsoft.com/office/officeart/2005/8/layout/process4"/>
    <dgm:cxn modelId="{71B938EE-9176-4CFF-A8F2-4D119BF274EC}" type="presOf" srcId="{C9DF679A-B8D5-47AF-9241-CE8EBD46F607}" destId="{38AF0FD5-DE12-46AC-AA74-D130071182B5}" srcOrd="1" destOrd="0" presId="urn:microsoft.com/office/officeart/2005/8/layout/process4"/>
    <dgm:cxn modelId="{446B0F17-ED74-45C2-88F5-1AFE4188783B}" type="presOf" srcId="{2E36E464-A3A7-41B9-AC56-4E953BE9811C}" destId="{3ADFF66B-2D6A-41C0-B954-9D6706875858}" srcOrd="0" destOrd="0" presId="urn:microsoft.com/office/officeart/2005/8/layout/process4"/>
    <dgm:cxn modelId="{3A55781B-84A9-4F36-A3F7-D1E04558B959}" type="presOf" srcId="{3AB52830-1E89-469E-84FF-53E1D35B12B2}" destId="{A33FB3C6-B975-4EA3-8213-2E1013618EC8}" srcOrd="0" destOrd="0" presId="urn:microsoft.com/office/officeart/2005/8/layout/process4"/>
    <dgm:cxn modelId="{758464ED-A41F-4B7E-A010-83CC7D947D36}" type="presOf" srcId="{3AB52830-1E89-469E-84FF-53E1D35B12B2}" destId="{E1FA4A48-840B-48AB-B8F6-5579CC048638}" srcOrd="1" destOrd="0" presId="urn:microsoft.com/office/officeart/2005/8/layout/process4"/>
    <dgm:cxn modelId="{3A9B8451-4D7C-41A0-A562-85B6D2EB3062}" srcId="{41B33FCE-6DD0-4672-9076-D70CEC73E096}" destId="{C9DF679A-B8D5-47AF-9241-CE8EBD46F607}" srcOrd="1" destOrd="0" parTransId="{580A5D63-87E4-40B4-9EEE-0F8B3D9752AA}" sibTransId="{1B2AE9B4-F4BE-4D83-99E4-E88A212793EF}"/>
    <dgm:cxn modelId="{78155B2A-5515-4628-843B-F1F6FBAA1706}" type="presOf" srcId="{0C4A81DE-D637-4979-B353-289567638733}" destId="{9CB1FD18-F49B-46D8-9592-64C98AC4A103}" srcOrd="0" destOrd="0" presId="urn:microsoft.com/office/officeart/2005/8/layout/process4"/>
    <dgm:cxn modelId="{A8F8AA18-2359-4D10-AE57-B73E796D96F7}" srcId="{C9DF679A-B8D5-47AF-9241-CE8EBD46F607}" destId="{0C4A81DE-D637-4979-B353-289567638733}" srcOrd="0" destOrd="0" parTransId="{6AB73488-0DDE-44B7-82B9-CFEC2D4815A9}" sibTransId="{DD9565D9-40EE-4FBA-9CDB-51D147953F85}"/>
    <dgm:cxn modelId="{AF25BCE7-4187-43CA-9862-C20C5FE01E4C}" srcId="{3AB52830-1E89-469E-84FF-53E1D35B12B2}" destId="{CDE37A9A-B99F-43F2-ABE7-4D086B0C0E69}" srcOrd="0" destOrd="0" parTransId="{F4470753-2911-45C2-BA67-BE2AB9BE9DDD}" sibTransId="{473C357E-FCB4-41DE-A74C-57AB2C4D7749}"/>
    <dgm:cxn modelId="{59CDB598-59AE-4492-A07B-F68377BB18E9}" type="presOf" srcId="{CDE37A9A-B99F-43F2-ABE7-4D086B0C0E69}" destId="{DD53D7F7-F048-47B2-863E-23296E9F624C}" srcOrd="0" destOrd="0" presId="urn:microsoft.com/office/officeart/2005/8/layout/process4"/>
    <dgm:cxn modelId="{2F1DFA13-4556-4295-B5EB-211BD87F14B8}" type="presOf" srcId="{41B33FCE-6DD0-4672-9076-D70CEC73E096}" destId="{31C8CDC2-1E35-400F-9AAD-8DC4181CDCC1}" srcOrd="0" destOrd="0" presId="urn:microsoft.com/office/officeart/2005/8/layout/process4"/>
    <dgm:cxn modelId="{B96BED65-A471-44E6-8E74-AE1BF1D2A2EF}" srcId="{41B33FCE-6DD0-4672-9076-D70CEC73E096}" destId="{840C2A03-9089-4C20-809F-BBFC17283EBC}" srcOrd="2" destOrd="0" parTransId="{5C4F072E-60F7-4B3B-9922-2BC999F79D39}" sibTransId="{9BC6D385-6C25-49CE-A533-881D0A21ED9F}"/>
    <dgm:cxn modelId="{64F4B284-DDFE-48B1-B9E6-E5D7B613AA90}" type="presOf" srcId="{840C2A03-9089-4C20-809F-BBFC17283EBC}" destId="{FAAA8CB0-1F98-4737-B506-A6A13870ED0C}" srcOrd="0" destOrd="0" presId="urn:microsoft.com/office/officeart/2005/8/layout/process4"/>
    <dgm:cxn modelId="{91CD2E53-603A-434F-87C7-054C1FEBF2CF}" srcId="{840C2A03-9089-4C20-809F-BBFC17283EBC}" destId="{2E36E464-A3A7-41B9-AC56-4E953BE9811C}" srcOrd="0" destOrd="0" parTransId="{D53B2C3B-8FB6-4961-BBDB-5FBC2DB9D168}" sibTransId="{6A785020-FAB1-4218-9155-99EDF133F43F}"/>
    <dgm:cxn modelId="{51B13AB6-A2C7-4ACD-B635-72E40C3A39BA}" srcId="{41B33FCE-6DD0-4672-9076-D70CEC73E096}" destId="{3AB52830-1E89-469E-84FF-53E1D35B12B2}" srcOrd="0" destOrd="0" parTransId="{32DFCDD3-194A-4E92-A9E7-82EA7A2EEF53}" sibTransId="{EF49F6AA-C0DC-4A58-ABE3-F855811C0606}"/>
    <dgm:cxn modelId="{041EBB4F-585C-4D7E-BABF-3E1D9FD17129}" type="presParOf" srcId="{31C8CDC2-1E35-400F-9AAD-8DC4181CDCC1}" destId="{D838A0A9-AED4-428A-9348-C58E704CC932}" srcOrd="0" destOrd="0" presId="urn:microsoft.com/office/officeart/2005/8/layout/process4"/>
    <dgm:cxn modelId="{55C8A019-E423-426B-9D7A-C3AE771FC1A6}" type="presParOf" srcId="{D838A0A9-AED4-428A-9348-C58E704CC932}" destId="{FAAA8CB0-1F98-4737-B506-A6A13870ED0C}" srcOrd="0" destOrd="0" presId="urn:microsoft.com/office/officeart/2005/8/layout/process4"/>
    <dgm:cxn modelId="{D71784BF-0DF0-4D19-B4CA-21DCC751AC7E}" type="presParOf" srcId="{D838A0A9-AED4-428A-9348-C58E704CC932}" destId="{94DE36F9-AF7A-482C-9499-914B638F50E3}" srcOrd="1" destOrd="0" presId="urn:microsoft.com/office/officeart/2005/8/layout/process4"/>
    <dgm:cxn modelId="{EF9F6F8C-30BD-408B-93EB-2CAD9C87858A}" type="presParOf" srcId="{D838A0A9-AED4-428A-9348-C58E704CC932}" destId="{11CC9F13-19AE-4CFC-BFE7-7B78720C02C2}" srcOrd="2" destOrd="0" presId="urn:microsoft.com/office/officeart/2005/8/layout/process4"/>
    <dgm:cxn modelId="{729A93F5-5EB4-44E9-87DA-125F44D59B39}" type="presParOf" srcId="{11CC9F13-19AE-4CFC-BFE7-7B78720C02C2}" destId="{3ADFF66B-2D6A-41C0-B954-9D6706875858}" srcOrd="0" destOrd="0" presId="urn:microsoft.com/office/officeart/2005/8/layout/process4"/>
    <dgm:cxn modelId="{48DBCBE5-165E-44EE-B6A9-F3080C431AD4}" type="presParOf" srcId="{31C8CDC2-1E35-400F-9AAD-8DC4181CDCC1}" destId="{B69D772B-F9F0-42B1-A75A-43D45A50900B}" srcOrd="1" destOrd="0" presId="urn:microsoft.com/office/officeart/2005/8/layout/process4"/>
    <dgm:cxn modelId="{D00AD6CC-6D5D-4332-A307-94E6C458F49E}" type="presParOf" srcId="{31C8CDC2-1E35-400F-9AAD-8DC4181CDCC1}" destId="{19AD978D-A457-4589-83CB-14FFC8D0E4FB}" srcOrd="2" destOrd="0" presId="urn:microsoft.com/office/officeart/2005/8/layout/process4"/>
    <dgm:cxn modelId="{A3793A3D-9531-4A04-B331-4EA47B94C857}" type="presParOf" srcId="{19AD978D-A457-4589-83CB-14FFC8D0E4FB}" destId="{A7211F38-7529-4819-8B50-A2CCC92D298D}" srcOrd="0" destOrd="0" presId="urn:microsoft.com/office/officeart/2005/8/layout/process4"/>
    <dgm:cxn modelId="{DC5DC071-E019-4347-9781-0E9A7E827B24}" type="presParOf" srcId="{19AD978D-A457-4589-83CB-14FFC8D0E4FB}" destId="{38AF0FD5-DE12-46AC-AA74-D130071182B5}" srcOrd="1" destOrd="0" presId="urn:microsoft.com/office/officeart/2005/8/layout/process4"/>
    <dgm:cxn modelId="{CC78FD6F-BC1B-4E31-AD21-A0837A86D8C2}" type="presParOf" srcId="{19AD978D-A457-4589-83CB-14FFC8D0E4FB}" destId="{8C66195B-932A-486D-A54F-DCE6D6A2338B}" srcOrd="2" destOrd="0" presId="urn:microsoft.com/office/officeart/2005/8/layout/process4"/>
    <dgm:cxn modelId="{BA1BBAF6-B386-428E-9776-BC378CC12709}" type="presParOf" srcId="{8C66195B-932A-486D-A54F-DCE6D6A2338B}" destId="{9CB1FD18-F49B-46D8-9592-64C98AC4A103}" srcOrd="0" destOrd="0" presId="urn:microsoft.com/office/officeart/2005/8/layout/process4"/>
    <dgm:cxn modelId="{22ABC43A-AC8E-4FAD-8105-B35E63596BC3}" type="presParOf" srcId="{31C8CDC2-1E35-400F-9AAD-8DC4181CDCC1}" destId="{07B72866-41A8-4D50-848C-C88C0434D869}" srcOrd="3" destOrd="0" presId="urn:microsoft.com/office/officeart/2005/8/layout/process4"/>
    <dgm:cxn modelId="{48673013-0DFE-4E36-9E13-1E1A720BFEA9}" type="presParOf" srcId="{31C8CDC2-1E35-400F-9AAD-8DC4181CDCC1}" destId="{8B013BFD-4B46-42EA-BC8B-891CAA7EE899}" srcOrd="4" destOrd="0" presId="urn:microsoft.com/office/officeart/2005/8/layout/process4"/>
    <dgm:cxn modelId="{E188BEF7-62A6-4BE9-B6AE-BD6EE3995DC9}" type="presParOf" srcId="{8B013BFD-4B46-42EA-BC8B-891CAA7EE899}" destId="{A33FB3C6-B975-4EA3-8213-2E1013618EC8}" srcOrd="0" destOrd="0" presId="urn:microsoft.com/office/officeart/2005/8/layout/process4"/>
    <dgm:cxn modelId="{6B621C6C-C6F0-4EE1-8E7B-B0B19C3D6DCD}" type="presParOf" srcId="{8B013BFD-4B46-42EA-BC8B-891CAA7EE899}" destId="{E1FA4A48-840B-48AB-B8F6-5579CC048638}" srcOrd="1" destOrd="0" presId="urn:microsoft.com/office/officeart/2005/8/layout/process4"/>
    <dgm:cxn modelId="{C9BAE95E-1A45-4DF4-A8E9-2757B3C899F3}" type="presParOf" srcId="{8B013BFD-4B46-42EA-BC8B-891CAA7EE899}" destId="{F72A7350-8D30-491E-905E-599B3D9CD405}" srcOrd="2" destOrd="0" presId="urn:microsoft.com/office/officeart/2005/8/layout/process4"/>
    <dgm:cxn modelId="{42A66DE3-9B99-4B9A-A437-02300A584DD9}" type="presParOf" srcId="{F72A7350-8D30-491E-905E-599B3D9CD405}" destId="{DD53D7F7-F048-47B2-863E-23296E9F624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2773F-12D2-43CF-8E53-22C2B99C0B08}"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MX"/>
        </a:p>
      </dgm:t>
    </dgm:pt>
    <dgm:pt modelId="{87BF1078-815C-4851-8E96-E67702212F8E}">
      <dgm:prSet phldrT="[Texto]"/>
      <dgm:spPr/>
      <dgm:t>
        <a:bodyPr/>
        <a:lstStyle/>
        <a:p>
          <a:r>
            <a:rPr lang="es-MX" dirty="0" smtClean="0"/>
            <a:t>Aspectos de la evaluación basada en competencias</a:t>
          </a:r>
          <a:endParaRPr lang="es-MX" dirty="0"/>
        </a:p>
      </dgm:t>
    </dgm:pt>
    <dgm:pt modelId="{26D6BD88-F177-4638-90FB-1D9895427237}" type="parTrans" cxnId="{06A58E4E-340E-4A02-8DEC-C526442F5796}">
      <dgm:prSet/>
      <dgm:spPr/>
      <dgm:t>
        <a:bodyPr/>
        <a:lstStyle/>
        <a:p>
          <a:endParaRPr lang="es-MX"/>
        </a:p>
      </dgm:t>
    </dgm:pt>
    <dgm:pt modelId="{5BC13FB1-2175-4E54-8ABA-2ACA998E5BE7}" type="sibTrans" cxnId="{06A58E4E-340E-4A02-8DEC-C526442F5796}">
      <dgm:prSet/>
      <dgm:spPr/>
      <dgm:t>
        <a:bodyPr/>
        <a:lstStyle/>
        <a:p>
          <a:endParaRPr lang="es-MX"/>
        </a:p>
      </dgm:t>
    </dgm:pt>
    <dgm:pt modelId="{3D66C0BF-854A-46FE-885B-BB98D777F5A7}">
      <dgm:prSet phldrT="[Texto]"/>
      <dgm:spPr/>
      <dgm:t>
        <a:bodyPr/>
        <a:lstStyle/>
        <a:p>
          <a:r>
            <a:rPr lang="es-MX" dirty="0" smtClean="0"/>
            <a:t>Se realiza mediante un juicio experto</a:t>
          </a:r>
          <a:endParaRPr lang="es-MX" dirty="0"/>
        </a:p>
      </dgm:t>
    </dgm:pt>
    <dgm:pt modelId="{45A6AA8F-9A55-4775-950D-45D2D9B0525C}" type="parTrans" cxnId="{01B84028-0C1B-481A-BDDA-FC12B091382C}">
      <dgm:prSet/>
      <dgm:spPr/>
      <dgm:t>
        <a:bodyPr/>
        <a:lstStyle/>
        <a:p>
          <a:endParaRPr lang="es-MX"/>
        </a:p>
      </dgm:t>
    </dgm:pt>
    <dgm:pt modelId="{46CD40EE-1148-4432-841B-7906354CE2DA}" type="sibTrans" cxnId="{01B84028-0C1B-481A-BDDA-FC12B091382C}">
      <dgm:prSet/>
      <dgm:spPr/>
      <dgm:t>
        <a:bodyPr/>
        <a:lstStyle/>
        <a:p>
          <a:endParaRPr lang="es-MX"/>
        </a:p>
      </dgm:t>
    </dgm:pt>
    <dgm:pt modelId="{94243DA2-0107-4689-B3EF-9F381CBBD10E}">
      <dgm:prSet phldrT="[Texto]"/>
      <dgm:spPr/>
      <dgm:t>
        <a:bodyPr/>
        <a:lstStyle/>
        <a:p>
          <a:r>
            <a:rPr lang="es-MX" dirty="0" smtClean="0"/>
            <a:t>Está centrada en el desempeño: ante situaciones reales o simuladas</a:t>
          </a:r>
          <a:endParaRPr lang="es-MX" dirty="0"/>
        </a:p>
      </dgm:t>
    </dgm:pt>
    <dgm:pt modelId="{FD8D957C-365A-48BA-9744-9FCFAFDE8D7E}" type="parTrans" cxnId="{091D8350-7B81-4EDE-94D1-D61B3EADA1B4}">
      <dgm:prSet/>
      <dgm:spPr/>
      <dgm:t>
        <a:bodyPr/>
        <a:lstStyle/>
        <a:p>
          <a:endParaRPr lang="es-MX"/>
        </a:p>
      </dgm:t>
    </dgm:pt>
    <dgm:pt modelId="{440F0951-0776-45E3-A012-5325D20B34A5}" type="sibTrans" cxnId="{091D8350-7B81-4EDE-94D1-D61B3EADA1B4}">
      <dgm:prSet/>
      <dgm:spPr/>
      <dgm:t>
        <a:bodyPr/>
        <a:lstStyle/>
        <a:p>
          <a:endParaRPr lang="es-MX"/>
        </a:p>
      </dgm:t>
    </dgm:pt>
    <dgm:pt modelId="{6DCEE533-484C-485D-A93C-9CAF6E803247}">
      <dgm:prSet phldrT="[Texto]"/>
      <dgm:spPr/>
      <dgm:t>
        <a:bodyPr/>
        <a:lstStyle/>
        <a:p>
          <a:r>
            <a:rPr lang="es-MX" dirty="0" smtClean="0"/>
            <a:t>También participan: Institución, sociedad y comunidad educativa</a:t>
          </a:r>
          <a:endParaRPr lang="es-MX" dirty="0"/>
        </a:p>
      </dgm:t>
    </dgm:pt>
    <dgm:pt modelId="{ECCF64AF-BA96-4F3A-B27C-D39E133902BF}" type="parTrans" cxnId="{2926A246-91B7-4690-AD46-0B0D3F0DCE91}">
      <dgm:prSet/>
      <dgm:spPr/>
      <dgm:t>
        <a:bodyPr/>
        <a:lstStyle/>
        <a:p>
          <a:endParaRPr lang="es-MX"/>
        </a:p>
      </dgm:t>
    </dgm:pt>
    <dgm:pt modelId="{182A25D3-F20D-4E45-ACAD-8975ED634535}" type="sibTrans" cxnId="{2926A246-91B7-4690-AD46-0B0D3F0DCE91}">
      <dgm:prSet/>
      <dgm:spPr/>
      <dgm:t>
        <a:bodyPr/>
        <a:lstStyle/>
        <a:p>
          <a:endParaRPr lang="es-MX"/>
        </a:p>
      </dgm:t>
    </dgm:pt>
    <dgm:pt modelId="{6A45AFAB-624B-433E-AFFA-8E8113CCF57C}">
      <dgm:prSet phldrT="[Texto]"/>
      <dgm:spPr/>
      <dgm:t>
        <a:bodyPr/>
        <a:lstStyle/>
        <a:p>
          <a:r>
            <a:rPr lang="es-MX" dirty="0" smtClean="0"/>
            <a:t>Basados en indicadores consensuados en los ámbitos : Cognoscitivos, Procedimentales, Actitudinales y </a:t>
          </a:r>
          <a:r>
            <a:rPr lang="es-MX" dirty="0" err="1" smtClean="0"/>
            <a:t>Valorales</a:t>
          </a:r>
          <a:endParaRPr lang="es-MX" dirty="0"/>
        </a:p>
      </dgm:t>
    </dgm:pt>
    <dgm:pt modelId="{D1E9C21A-392D-44BE-9571-068A3A620622}" type="parTrans" cxnId="{ECE6EE6F-495B-4B0E-B01E-596053F59552}">
      <dgm:prSet/>
      <dgm:spPr/>
      <dgm:t>
        <a:bodyPr/>
        <a:lstStyle/>
        <a:p>
          <a:endParaRPr lang="es-MX"/>
        </a:p>
      </dgm:t>
    </dgm:pt>
    <dgm:pt modelId="{F03A7716-5D3F-4706-A805-C8914DB5D368}" type="sibTrans" cxnId="{ECE6EE6F-495B-4B0E-B01E-596053F59552}">
      <dgm:prSet/>
      <dgm:spPr/>
      <dgm:t>
        <a:bodyPr/>
        <a:lstStyle/>
        <a:p>
          <a:endParaRPr lang="es-MX"/>
        </a:p>
      </dgm:t>
    </dgm:pt>
    <dgm:pt modelId="{DCFED6EC-820A-40EB-938E-DE15E30794D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t>Participan : El alumno, sus compañeros, el maestro </a:t>
          </a:r>
        </a:p>
        <a:p>
          <a:pPr defTabSz="622300">
            <a:lnSpc>
              <a:spcPct val="90000"/>
            </a:lnSpc>
            <a:spcBef>
              <a:spcPct val="0"/>
            </a:spcBef>
            <a:spcAft>
              <a:spcPct val="35000"/>
            </a:spcAft>
          </a:pPr>
          <a:endParaRPr lang="es-MX" dirty="0"/>
        </a:p>
      </dgm:t>
    </dgm:pt>
    <dgm:pt modelId="{A2452FF5-91E4-4F89-91C7-4BD0E6BDE53D}" type="parTrans" cxnId="{BFC1463A-BB8F-403D-B957-84AC0559EC4D}">
      <dgm:prSet/>
      <dgm:spPr/>
      <dgm:t>
        <a:bodyPr/>
        <a:lstStyle/>
        <a:p>
          <a:endParaRPr lang="es-MX"/>
        </a:p>
      </dgm:t>
    </dgm:pt>
    <dgm:pt modelId="{338D6868-0BAF-4561-B824-D89C51571554}" type="sibTrans" cxnId="{BFC1463A-BB8F-403D-B957-84AC0559EC4D}">
      <dgm:prSet/>
      <dgm:spPr/>
      <dgm:t>
        <a:bodyPr/>
        <a:lstStyle/>
        <a:p>
          <a:endParaRPr lang="es-MX"/>
        </a:p>
      </dgm:t>
    </dgm:pt>
    <dgm:pt modelId="{39CF801B-0431-4AE2-ADA1-D1AB5FA21204}" type="pres">
      <dgm:prSet presAssocID="{A1C2773F-12D2-43CF-8E53-22C2B99C0B08}" presName="cycle" presStyleCnt="0">
        <dgm:presLayoutVars>
          <dgm:chMax val="1"/>
          <dgm:dir/>
          <dgm:animLvl val="ctr"/>
          <dgm:resizeHandles val="exact"/>
        </dgm:presLayoutVars>
      </dgm:prSet>
      <dgm:spPr/>
      <dgm:t>
        <a:bodyPr/>
        <a:lstStyle/>
        <a:p>
          <a:endParaRPr lang="es-MX"/>
        </a:p>
      </dgm:t>
    </dgm:pt>
    <dgm:pt modelId="{D1E8B955-F031-47F4-867B-77F41FFEF86B}" type="pres">
      <dgm:prSet presAssocID="{87BF1078-815C-4851-8E96-E67702212F8E}" presName="centerShape" presStyleLbl="node0" presStyleIdx="0" presStyleCnt="1"/>
      <dgm:spPr/>
      <dgm:t>
        <a:bodyPr/>
        <a:lstStyle/>
        <a:p>
          <a:endParaRPr lang="es-MX"/>
        </a:p>
      </dgm:t>
    </dgm:pt>
    <dgm:pt modelId="{0093C8F6-FF84-4A46-8E73-C977C3507041}" type="pres">
      <dgm:prSet presAssocID="{45A6AA8F-9A55-4775-950D-45D2D9B0525C}" presName="Name9" presStyleLbl="parChTrans1D2" presStyleIdx="0" presStyleCnt="5"/>
      <dgm:spPr/>
      <dgm:t>
        <a:bodyPr/>
        <a:lstStyle/>
        <a:p>
          <a:endParaRPr lang="es-MX"/>
        </a:p>
      </dgm:t>
    </dgm:pt>
    <dgm:pt modelId="{D040451E-EEA1-4D9A-A8A2-B586FCC35140}" type="pres">
      <dgm:prSet presAssocID="{45A6AA8F-9A55-4775-950D-45D2D9B0525C}" presName="connTx" presStyleLbl="parChTrans1D2" presStyleIdx="0" presStyleCnt="5"/>
      <dgm:spPr/>
      <dgm:t>
        <a:bodyPr/>
        <a:lstStyle/>
        <a:p>
          <a:endParaRPr lang="es-MX"/>
        </a:p>
      </dgm:t>
    </dgm:pt>
    <dgm:pt modelId="{7D491558-6743-4B81-A7A8-AAE5E246F347}" type="pres">
      <dgm:prSet presAssocID="{3D66C0BF-854A-46FE-885B-BB98D777F5A7}" presName="node" presStyleLbl="node1" presStyleIdx="0" presStyleCnt="5">
        <dgm:presLayoutVars>
          <dgm:bulletEnabled val="1"/>
        </dgm:presLayoutVars>
      </dgm:prSet>
      <dgm:spPr/>
      <dgm:t>
        <a:bodyPr/>
        <a:lstStyle/>
        <a:p>
          <a:endParaRPr lang="es-MX"/>
        </a:p>
      </dgm:t>
    </dgm:pt>
    <dgm:pt modelId="{7109FCC4-9493-4110-A8A2-596DCCCFE92F}" type="pres">
      <dgm:prSet presAssocID="{FD8D957C-365A-48BA-9744-9FCFAFDE8D7E}" presName="Name9" presStyleLbl="parChTrans1D2" presStyleIdx="1" presStyleCnt="5"/>
      <dgm:spPr/>
      <dgm:t>
        <a:bodyPr/>
        <a:lstStyle/>
        <a:p>
          <a:endParaRPr lang="es-MX"/>
        </a:p>
      </dgm:t>
    </dgm:pt>
    <dgm:pt modelId="{657CAB30-5618-46B4-8179-B7BF493BE1FD}" type="pres">
      <dgm:prSet presAssocID="{FD8D957C-365A-48BA-9744-9FCFAFDE8D7E}" presName="connTx" presStyleLbl="parChTrans1D2" presStyleIdx="1" presStyleCnt="5"/>
      <dgm:spPr/>
      <dgm:t>
        <a:bodyPr/>
        <a:lstStyle/>
        <a:p>
          <a:endParaRPr lang="es-MX"/>
        </a:p>
      </dgm:t>
    </dgm:pt>
    <dgm:pt modelId="{D0935786-486C-4707-9D17-6D48E2BD51F3}" type="pres">
      <dgm:prSet presAssocID="{94243DA2-0107-4689-B3EF-9F381CBBD10E}" presName="node" presStyleLbl="node1" presStyleIdx="1" presStyleCnt="5" custScaleX="130160" custScaleY="90933">
        <dgm:presLayoutVars>
          <dgm:bulletEnabled val="1"/>
        </dgm:presLayoutVars>
      </dgm:prSet>
      <dgm:spPr/>
      <dgm:t>
        <a:bodyPr/>
        <a:lstStyle/>
        <a:p>
          <a:endParaRPr lang="es-MX"/>
        </a:p>
      </dgm:t>
    </dgm:pt>
    <dgm:pt modelId="{EA46B5A4-2C13-4AB9-AD1E-B70B7827E2F1}" type="pres">
      <dgm:prSet presAssocID="{A2452FF5-91E4-4F89-91C7-4BD0E6BDE53D}" presName="Name9" presStyleLbl="parChTrans1D2" presStyleIdx="2" presStyleCnt="5"/>
      <dgm:spPr/>
      <dgm:t>
        <a:bodyPr/>
        <a:lstStyle/>
        <a:p>
          <a:endParaRPr lang="es-MX"/>
        </a:p>
      </dgm:t>
    </dgm:pt>
    <dgm:pt modelId="{30ED8D41-FCB0-4DB2-A552-BAA43FC1007B}" type="pres">
      <dgm:prSet presAssocID="{A2452FF5-91E4-4F89-91C7-4BD0E6BDE53D}" presName="connTx" presStyleLbl="parChTrans1D2" presStyleIdx="2" presStyleCnt="5"/>
      <dgm:spPr/>
      <dgm:t>
        <a:bodyPr/>
        <a:lstStyle/>
        <a:p>
          <a:endParaRPr lang="es-MX"/>
        </a:p>
      </dgm:t>
    </dgm:pt>
    <dgm:pt modelId="{F343B852-CD6A-45D4-9F77-C754B0D0E8FF}" type="pres">
      <dgm:prSet presAssocID="{DCFED6EC-820A-40EB-938E-DE15E30794D2}" presName="node" presStyleLbl="node1" presStyleIdx="2" presStyleCnt="5" custScaleX="119474" custScaleY="111193">
        <dgm:presLayoutVars>
          <dgm:bulletEnabled val="1"/>
        </dgm:presLayoutVars>
      </dgm:prSet>
      <dgm:spPr/>
      <dgm:t>
        <a:bodyPr/>
        <a:lstStyle/>
        <a:p>
          <a:endParaRPr lang="es-MX"/>
        </a:p>
      </dgm:t>
    </dgm:pt>
    <dgm:pt modelId="{135DD758-A5C4-4FB0-A863-948B912404AE}" type="pres">
      <dgm:prSet presAssocID="{ECCF64AF-BA96-4F3A-B27C-D39E133902BF}" presName="Name9" presStyleLbl="parChTrans1D2" presStyleIdx="3" presStyleCnt="5"/>
      <dgm:spPr/>
      <dgm:t>
        <a:bodyPr/>
        <a:lstStyle/>
        <a:p>
          <a:endParaRPr lang="es-MX"/>
        </a:p>
      </dgm:t>
    </dgm:pt>
    <dgm:pt modelId="{78D31C67-D72C-4915-B5A1-FECF5585FAA5}" type="pres">
      <dgm:prSet presAssocID="{ECCF64AF-BA96-4F3A-B27C-D39E133902BF}" presName="connTx" presStyleLbl="parChTrans1D2" presStyleIdx="3" presStyleCnt="5"/>
      <dgm:spPr/>
      <dgm:t>
        <a:bodyPr/>
        <a:lstStyle/>
        <a:p>
          <a:endParaRPr lang="es-MX"/>
        </a:p>
      </dgm:t>
    </dgm:pt>
    <dgm:pt modelId="{35C00412-5339-4FA1-8CFB-CA7B65C82053}" type="pres">
      <dgm:prSet presAssocID="{6DCEE533-484C-485D-A93C-9CAF6E803247}" presName="node" presStyleLbl="node1" presStyleIdx="3" presStyleCnt="5" custScaleX="112790" custScaleY="107466">
        <dgm:presLayoutVars>
          <dgm:bulletEnabled val="1"/>
        </dgm:presLayoutVars>
      </dgm:prSet>
      <dgm:spPr/>
      <dgm:t>
        <a:bodyPr/>
        <a:lstStyle/>
        <a:p>
          <a:endParaRPr lang="es-MX"/>
        </a:p>
      </dgm:t>
    </dgm:pt>
    <dgm:pt modelId="{7963D879-BF26-4F40-B768-667820DC1734}" type="pres">
      <dgm:prSet presAssocID="{D1E9C21A-392D-44BE-9571-068A3A620622}" presName="Name9" presStyleLbl="parChTrans1D2" presStyleIdx="4" presStyleCnt="5"/>
      <dgm:spPr/>
      <dgm:t>
        <a:bodyPr/>
        <a:lstStyle/>
        <a:p>
          <a:endParaRPr lang="es-MX"/>
        </a:p>
      </dgm:t>
    </dgm:pt>
    <dgm:pt modelId="{FEA6522C-2779-4140-A2A3-F4E4D143BB2F}" type="pres">
      <dgm:prSet presAssocID="{D1E9C21A-392D-44BE-9571-068A3A620622}" presName="connTx" presStyleLbl="parChTrans1D2" presStyleIdx="4" presStyleCnt="5"/>
      <dgm:spPr/>
      <dgm:t>
        <a:bodyPr/>
        <a:lstStyle/>
        <a:p>
          <a:endParaRPr lang="es-MX"/>
        </a:p>
      </dgm:t>
    </dgm:pt>
    <dgm:pt modelId="{A817CADD-AC53-422C-8C8E-0110660ED979}" type="pres">
      <dgm:prSet presAssocID="{6A45AFAB-624B-433E-AFFA-8E8113CCF57C}" presName="node" presStyleLbl="node1" presStyleIdx="4" presStyleCnt="5" custScaleX="138394" custScaleY="124820">
        <dgm:presLayoutVars>
          <dgm:bulletEnabled val="1"/>
        </dgm:presLayoutVars>
      </dgm:prSet>
      <dgm:spPr/>
      <dgm:t>
        <a:bodyPr/>
        <a:lstStyle/>
        <a:p>
          <a:endParaRPr lang="es-MX"/>
        </a:p>
      </dgm:t>
    </dgm:pt>
  </dgm:ptLst>
  <dgm:cxnLst>
    <dgm:cxn modelId="{2926A246-91B7-4690-AD46-0B0D3F0DCE91}" srcId="{87BF1078-815C-4851-8E96-E67702212F8E}" destId="{6DCEE533-484C-485D-A93C-9CAF6E803247}" srcOrd="3" destOrd="0" parTransId="{ECCF64AF-BA96-4F3A-B27C-D39E133902BF}" sibTransId="{182A25D3-F20D-4E45-ACAD-8975ED634535}"/>
    <dgm:cxn modelId="{ECE6EE6F-495B-4B0E-B01E-596053F59552}" srcId="{87BF1078-815C-4851-8E96-E67702212F8E}" destId="{6A45AFAB-624B-433E-AFFA-8E8113CCF57C}" srcOrd="4" destOrd="0" parTransId="{D1E9C21A-392D-44BE-9571-068A3A620622}" sibTransId="{F03A7716-5D3F-4706-A805-C8914DB5D368}"/>
    <dgm:cxn modelId="{FA465583-FFA4-4235-BD36-CEBB3B4719E5}" type="presOf" srcId="{FD8D957C-365A-48BA-9744-9FCFAFDE8D7E}" destId="{657CAB30-5618-46B4-8179-B7BF493BE1FD}" srcOrd="1" destOrd="0" presId="urn:microsoft.com/office/officeart/2005/8/layout/radial1"/>
    <dgm:cxn modelId="{7A098E1A-467C-444A-B613-59374249EA8E}" type="presOf" srcId="{DCFED6EC-820A-40EB-938E-DE15E30794D2}" destId="{F343B852-CD6A-45D4-9F77-C754B0D0E8FF}" srcOrd="0" destOrd="0" presId="urn:microsoft.com/office/officeart/2005/8/layout/radial1"/>
    <dgm:cxn modelId="{EF810D0B-9814-4CF7-8CD4-2A0651FE14CF}" type="presOf" srcId="{ECCF64AF-BA96-4F3A-B27C-D39E133902BF}" destId="{135DD758-A5C4-4FB0-A863-948B912404AE}" srcOrd="0" destOrd="0" presId="urn:microsoft.com/office/officeart/2005/8/layout/radial1"/>
    <dgm:cxn modelId="{EADACD55-92F7-4CF8-AC6A-8CE3D08ECBD4}" type="presOf" srcId="{D1E9C21A-392D-44BE-9571-068A3A620622}" destId="{FEA6522C-2779-4140-A2A3-F4E4D143BB2F}" srcOrd="1" destOrd="0" presId="urn:microsoft.com/office/officeart/2005/8/layout/radial1"/>
    <dgm:cxn modelId="{A36FBCFF-E9E7-425A-BCC4-7F2A73E8446A}" type="presOf" srcId="{6A45AFAB-624B-433E-AFFA-8E8113CCF57C}" destId="{A817CADD-AC53-422C-8C8E-0110660ED979}" srcOrd="0" destOrd="0" presId="urn:microsoft.com/office/officeart/2005/8/layout/radial1"/>
    <dgm:cxn modelId="{B7042D55-209F-4BEB-81E4-759D60F58084}" type="presOf" srcId="{A2452FF5-91E4-4F89-91C7-4BD0E6BDE53D}" destId="{EA46B5A4-2C13-4AB9-AD1E-B70B7827E2F1}" srcOrd="0" destOrd="0" presId="urn:microsoft.com/office/officeart/2005/8/layout/radial1"/>
    <dgm:cxn modelId="{5FBBE55E-ADD5-4DD2-B2B9-45BBF224E38A}" type="presOf" srcId="{FD8D957C-365A-48BA-9744-9FCFAFDE8D7E}" destId="{7109FCC4-9493-4110-A8A2-596DCCCFE92F}" srcOrd="0" destOrd="0" presId="urn:microsoft.com/office/officeart/2005/8/layout/radial1"/>
    <dgm:cxn modelId="{06A58E4E-340E-4A02-8DEC-C526442F5796}" srcId="{A1C2773F-12D2-43CF-8E53-22C2B99C0B08}" destId="{87BF1078-815C-4851-8E96-E67702212F8E}" srcOrd="0" destOrd="0" parTransId="{26D6BD88-F177-4638-90FB-1D9895427237}" sibTransId="{5BC13FB1-2175-4E54-8ABA-2ACA998E5BE7}"/>
    <dgm:cxn modelId="{BFC1463A-BB8F-403D-B957-84AC0559EC4D}" srcId="{87BF1078-815C-4851-8E96-E67702212F8E}" destId="{DCFED6EC-820A-40EB-938E-DE15E30794D2}" srcOrd="2" destOrd="0" parTransId="{A2452FF5-91E4-4F89-91C7-4BD0E6BDE53D}" sibTransId="{338D6868-0BAF-4561-B824-D89C51571554}"/>
    <dgm:cxn modelId="{EBAE6D30-3B7E-4A77-8DE4-06685792FAA9}" type="presOf" srcId="{ECCF64AF-BA96-4F3A-B27C-D39E133902BF}" destId="{78D31C67-D72C-4915-B5A1-FECF5585FAA5}" srcOrd="1" destOrd="0" presId="urn:microsoft.com/office/officeart/2005/8/layout/radial1"/>
    <dgm:cxn modelId="{262D7801-3A50-47CA-86EF-519DDB955AE4}" type="presOf" srcId="{6DCEE533-484C-485D-A93C-9CAF6E803247}" destId="{35C00412-5339-4FA1-8CFB-CA7B65C82053}" srcOrd="0" destOrd="0" presId="urn:microsoft.com/office/officeart/2005/8/layout/radial1"/>
    <dgm:cxn modelId="{626D3A68-AB24-4699-B2D6-51881C270191}" type="presOf" srcId="{45A6AA8F-9A55-4775-950D-45D2D9B0525C}" destId="{D040451E-EEA1-4D9A-A8A2-B586FCC35140}" srcOrd="1" destOrd="0" presId="urn:microsoft.com/office/officeart/2005/8/layout/radial1"/>
    <dgm:cxn modelId="{C51B8BB6-D0C9-4BBA-A86F-CA78BEBECF3E}" type="presOf" srcId="{D1E9C21A-392D-44BE-9571-068A3A620622}" destId="{7963D879-BF26-4F40-B768-667820DC1734}" srcOrd="0" destOrd="0" presId="urn:microsoft.com/office/officeart/2005/8/layout/radial1"/>
    <dgm:cxn modelId="{1DCDDAB1-A560-4E47-AEAA-BFB3C8F6778D}" type="presOf" srcId="{A1C2773F-12D2-43CF-8E53-22C2B99C0B08}" destId="{39CF801B-0431-4AE2-ADA1-D1AB5FA21204}" srcOrd="0" destOrd="0" presId="urn:microsoft.com/office/officeart/2005/8/layout/radial1"/>
    <dgm:cxn modelId="{E92BDC63-FF37-4793-BEB9-B6972328F6DE}" type="presOf" srcId="{45A6AA8F-9A55-4775-950D-45D2D9B0525C}" destId="{0093C8F6-FF84-4A46-8E73-C977C3507041}" srcOrd="0" destOrd="0" presId="urn:microsoft.com/office/officeart/2005/8/layout/radial1"/>
    <dgm:cxn modelId="{091D8350-7B81-4EDE-94D1-D61B3EADA1B4}" srcId="{87BF1078-815C-4851-8E96-E67702212F8E}" destId="{94243DA2-0107-4689-B3EF-9F381CBBD10E}" srcOrd="1" destOrd="0" parTransId="{FD8D957C-365A-48BA-9744-9FCFAFDE8D7E}" sibTransId="{440F0951-0776-45E3-A012-5325D20B34A5}"/>
    <dgm:cxn modelId="{2233EF6C-14E7-4021-9D65-1E00C36E0C10}" type="presOf" srcId="{94243DA2-0107-4689-B3EF-9F381CBBD10E}" destId="{D0935786-486C-4707-9D17-6D48E2BD51F3}" srcOrd="0" destOrd="0" presId="urn:microsoft.com/office/officeart/2005/8/layout/radial1"/>
    <dgm:cxn modelId="{01B84028-0C1B-481A-BDDA-FC12B091382C}" srcId="{87BF1078-815C-4851-8E96-E67702212F8E}" destId="{3D66C0BF-854A-46FE-885B-BB98D777F5A7}" srcOrd="0" destOrd="0" parTransId="{45A6AA8F-9A55-4775-950D-45D2D9B0525C}" sibTransId="{46CD40EE-1148-4432-841B-7906354CE2DA}"/>
    <dgm:cxn modelId="{51BCA284-8C38-4130-9757-863FA2CB2C2D}" type="presOf" srcId="{A2452FF5-91E4-4F89-91C7-4BD0E6BDE53D}" destId="{30ED8D41-FCB0-4DB2-A552-BAA43FC1007B}" srcOrd="1" destOrd="0" presId="urn:microsoft.com/office/officeart/2005/8/layout/radial1"/>
    <dgm:cxn modelId="{84958626-60BB-415D-BF55-CC14AA70CBC0}" type="presOf" srcId="{87BF1078-815C-4851-8E96-E67702212F8E}" destId="{D1E8B955-F031-47F4-867B-77F41FFEF86B}" srcOrd="0" destOrd="0" presId="urn:microsoft.com/office/officeart/2005/8/layout/radial1"/>
    <dgm:cxn modelId="{BE004313-A3D6-47C1-960C-FC3A4FD6402F}" type="presOf" srcId="{3D66C0BF-854A-46FE-885B-BB98D777F5A7}" destId="{7D491558-6743-4B81-A7A8-AAE5E246F347}" srcOrd="0" destOrd="0" presId="urn:microsoft.com/office/officeart/2005/8/layout/radial1"/>
    <dgm:cxn modelId="{C2881327-0D82-4431-9D53-41E8E75431F3}" type="presParOf" srcId="{39CF801B-0431-4AE2-ADA1-D1AB5FA21204}" destId="{D1E8B955-F031-47F4-867B-77F41FFEF86B}" srcOrd="0" destOrd="0" presId="urn:microsoft.com/office/officeart/2005/8/layout/radial1"/>
    <dgm:cxn modelId="{F33C725B-CC1B-4AEF-991A-76FB3AF4852D}" type="presParOf" srcId="{39CF801B-0431-4AE2-ADA1-D1AB5FA21204}" destId="{0093C8F6-FF84-4A46-8E73-C977C3507041}" srcOrd="1" destOrd="0" presId="urn:microsoft.com/office/officeart/2005/8/layout/radial1"/>
    <dgm:cxn modelId="{194D1FD2-633A-45BE-B339-4F75011B5DAD}" type="presParOf" srcId="{0093C8F6-FF84-4A46-8E73-C977C3507041}" destId="{D040451E-EEA1-4D9A-A8A2-B586FCC35140}" srcOrd="0" destOrd="0" presId="urn:microsoft.com/office/officeart/2005/8/layout/radial1"/>
    <dgm:cxn modelId="{FD05B9E5-4EDB-4FC4-9A8B-6CA103A2BC92}" type="presParOf" srcId="{39CF801B-0431-4AE2-ADA1-D1AB5FA21204}" destId="{7D491558-6743-4B81-A7A8-AAE5E246F347}" srcOrd="2" destOrd="0" presId="urn:microsoft.com/office/officeart/2005/8/layout/radial1"/>
    <dgm:cxn modelId="{69363486-59CA-44FD-A8BC-B75962675831}" type="presParOf" srcId="{39CF801B-0431-4AE2-ADA1-D1AB5FA21204}" destId="{7109FCC4-9493-4110-A8A2-596DCCCFE92F}" srcOrd="3" destOrd="0" presId="urn:microsoft.com/office/officeart/2005/8/layout/radial1"/>
    <dgm:cxn modelId="{A7B50113-D62E-4FDD-8651-3B982D6A581E}" type="presParOf" srcId="{7109FCC4-9493-4110-A8A2-596DCCCFE92F}" destId="{657CAB30-5618-46B4-8179-B7BF493BE1FD}" srcOrd="0" destOrd="0" presId="urn:microsoft.com/office/officeart/2005/8/layout/radial1"/>
    <dgm:cxn modelId="{DF8D4E1F-C1EC-4F5D-ADE8-0FD4B9AFBF83}" type="presParOf" srcId="{39CF801B-0431-4AE2-ADA1-D1AB5FA21204}" destId="{D0935786-486C-4707-9D17-6D48E2BD51F3}" srcOrd="4" destOrd="0" presId="urn:microsoft.com/office/officeart/2005/8/layout/radial1"/>
    <dgm:cxn modelId="{AA380865-BE96-4234-A495-34E87CA1EAC5}" type="presParOf" srcId="{39CF801B-0431-4AE2-ADA1-D1AB5FA21204}" destId="{EA46B5A4-2C13-4AB9-AD1E-B70B7827E2F1}" srcOrd="5" destOrd="0" presId="urn:microsoft.com/office/officeart/2005/8/layout/radial1"/>
    <dgm:cxn modelId="{E805F659-CD85-4A76-84BC-E291FDFE8F44}" type="presParOf" srcId="{EA46B5A4-2C13-4AB9-AD1E-B70B7827E2F1}" destId="{30ED8D41-FCB0-4DB2-A552-BAA43FC1007B}" srcOrd="0" destOrd="0" presId="urn:microsoft.com/office/officeart/2005/8/layout/radial1"/>
    <dgm:cxn modelId="{DD1E7F89-E9DC-4B6B-AEE4-3853EFF33910}" type="presParOf" srcId="{39CF801B-0431-4AE2-ADA1-D1AB5FA21204}" destId="{F343B852-CD6A-45D4-9F77-C754B0D0E8FF}" srcOrd="6" destOrd="0" presId="urn:microsoft.com/office/officeart/2005/8/layout/radial1"/>
    <dgm:cxn modelId="{E0F6C673-7CB4-4A93-95B4-C01D670C23FA}" type="presParOf" srcId="{39CF801B-0431-4AE2-ADA1-D1AB5FA21204}" destId="{135DD758-A5C4-4FB0-A863-948B912404AE}" srcOrd="7" destOrd="0" presId="urn:microsoft.com/office/officeart/2005/8/layout/radial1"/>
    <dgm:cxn modelId="{86501DB6-548F-4F79-89A6-108B643DB1F3}" type="presParOf" srcId="{135DD758-A5C4-4FB0-A863-948B912404AE}" destId="{78D31C67-D72C-4915-B5A1-FECF5585FAA5}" srcOrd="0" destOrd="0" presId="urn:microsoft.com/office/officeart/2005/8/layout/radial1"/>
    <dgm:cxn modelId="{45A394FE-F023-4A64-B6E7-DD4177EEB9BC}" type="presParOf" srcId="{39CF801B-0431-4AE2-ADA1-D1AB5FA21204}" destId="{35C00412-5339-4FA1-8CFB-CA7B65C82053}" srcOrd="8" destOrd="0" presId="urn:microsoft.com/office/officeart/2005/8/layout/radial1"/>
    <dgm:cxn modelId="{ECD6150B-BC4A-48D0-88FC-E746D0216B12}" type="presParOf" srcId="{39CF801B-0431-4AE2-ADA1-D1AB5FA21204}" destId="{7963D879-BF26-4F40-B768-667820DC1734}" srcOrd="9" destOrd="0" presId="urn:microsoft.com/office/officeart/2005/8/layout/radial1"/>
    <dgm:cxn modelId="{C34899F9-DB9D-4A68-8765-997DDB6994DC}" type="presParOf" srcId="{7963D879-BF26-4F40-B768-667820DC1734}" destId="{FEA6522C-2779-4140-A2A3-F4E4D143BB2F}" srcOrd="0" destOrd="0" presId="urn:microsoft.com/office/officeart/2005/8/layout/radial1"/>
    <dgm:cxn modelId="{5F502AF5-96CA-4779-A7EB-B1F77681D86C}" type="presParOf" srcId="{39CF801B-0431-4AE2-ADA1-D1AB5FA21204}" destId="{A817CADD-AC53-422C-8C8E-0110660ED97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EFCFB0A-973E-4F91-87C2-402639515233}" type="doc">
      <dgm:prSet loTypeId="urn:microsoft.com/office/officeart/2005/8/layout/radial3" loCatId="relationship" qsTypeId="urn:microsoft.com/office/officeart/2005/8/quickstyle/3d3" qsCatId="3D" csTypeId="urn:microsoft.com/office/officeart/2005/8/colors/colorful3" csCatId="colorful" phldr="1"/>
      <dgm:spPr/>
      <dgm:t>
        <a:bodyPr/>
        <a:lstStyle/>
        <a:p>
          <a:endParaRPr lang="es-MX"/>
        </a:p>
      </dgm:t>
    </dgm:pt>
    <dgm:pt modelId="{A0BDBEC5-C039-4DB0-85CF-576E4D943293}">
      <dgm:prSet phldrT="[Texto]" custT="1"/>
      <dgm:spPr/>
      <dgm:t>
        <a:bodyPr/>
        <a:lstStyle/>
        <a:p>
          <a:r>
            <a:rPr lang="es-MX" sz="2000" dirty="0" smtClean="0">
              <a:solidFill>
                <a:srgbClr val="FF0000"/>
              </a:solidFill>
            </a:rPr>
            <a:t>Técnicas para la evaluación del desempeño</a:t>
          </a:r>
          <a:endParaRPr lang="es-MX" sz="2000" dirty="0">
            <a:solidFill>
              <a:srgbClr val="FF0000"/>
            </a:solidFill>
          </a:endParaRPr>
        </a:p>
      </dgm:t>
    </dgm:pt>
    <dgm:pt modelId="{8B7B3895-3505-4140-A139-8ED17B230409}" type="parTrans" cxnId="{2598D682-634A-4572-8D1E-F119BD4E5FA8}">
      <dgm:prSet/>
      <dgm:spPr/>
      <dgm:t>
        <a:bodyPr/>
        <a:lstStyle/>
        <a:p>
          <a:endParaRPr lang="es-MX"/>
        </a:p>
      </dgm:t>
    </dgm:pt>
    <dgm:pt modelId="{1D86B871-C2BB-4076-8C8D-3BF1EA70E0C2}" type="sibTrans" cxnId="{2598D682-634A-4572-8D1E-F119BD4E5FA8}">
      <dgm:prSet/>
      <dgm:spPr/>
      <dgm:t>
        <a:bodyPr/>
        <a:lstStyle/>
        <a:p>
          <a:endParaRPr lang="es-MX"/>
        </a:p>
      </dgm:t>
    </dgm:pt>
    <dgm:pt modelId="{F1E7C133-2B52-460B-B937-6AE7D8D71C46}">
      <dgm:prSet phldrT="[Texto]"/>
      <dgm:spPr>
        <a:solidFill>
          <a:srgbClr val="FF0000">
            <a:alpha val="50000"/>
          </a:srgbClr>
        </a:solidFill>
      </dgm:spPr>
      <dgm:t>
        <a:bodyPr/>
        <a:lstStyle/>
        <a:p>
          <a:r>
            <a:rPr lang="es-MX" dirty="0" smtClean="0"/>
            <a:t>Rúbricas</a:t>
          </a:r>
          <a:endParaRPr lang="es-MX" dirty="0"/>
        </a:p>
      </dgm:t>
    </dgm:pt>
    <dgm:pt modelId="{16F213D4-CC1A-4C89-8425-069417B84B39}" type="parTrans" cxnId="{0AF8A296-359B-40DF-8F54-B89AA5019754}">
      <dgm:prSet/>
      <dgm:spPr/>
      <dgm:t>
        <a:bodyPr/>
        <a:lstStyle/>
        <a:p>
          <a:endParaRPr lang="es-MX"/>
        </a:p>
      </dgm:t>
    </dgm:pt>
    <dgm:pt modelId="{339E8A7A-8A33-4542-9F82-0DFFE8C1100B}" type="sibTrans" cxnId="{0AF8A296-359B-40DF-8F54-B89AA5019754}">
      <dgm:prSet/>
      <dgm:spPr/>
      <dgm:t>
        <a:bodyPr/>
        <a:lstStyle/>
        <a:p>
          <a:endParaRPr lang="es-MX"/>
        </a:p>
      </dgm:t>
    </dgm:pt>
    <dgm:pt modelId="{FCA0E0EA-D2D3-483B-A9C3-3958158C7350}">
      <dgm:prSet phldrT="[Texto]"/>
      <dgm:spPr>
        <a:solidFill>
          <a:srgbClr val="CC99FF">
            <a:alpha val="49804"/>
          </a:srgbClr>
        </a:solidFill>
      </dgm:spPr>
      <dgm:t>
        <a:bodyPr/>
        <a:lstStyle/>
        <a:p>
          <a:r>
            <a:rPr lang="es-MX" dirty="0" smtClean="0"/>
            <a:t>Solución de problemas</a:t>
          </a:r>
          <a:endParaRPr lang="es-MX" dirty="0"/>
        </a:p>
      </dgm:t>
    </dgm:pt>
    <dgm:pt modelId="{252FC416-4D60-4FF4-94BB-28FB1B1F1777}" type="parTrans" cxnId="{1EE2934E-864D-4A14-96AD-87568E5C07E2}">
      <dgm:prSet/>
      <dgm:spPr/>
      <dgm:t>
        <a:bodyPr/>
        <a:lstStyle/>
        <a:p>
          <a:endParaRPr lang="es-MX"/>
        </a:p>
      </dgm:t>
    </dgm:pt>
    <dgm:pt modelId="{0769A387-9764-4EA7-A6D5-DD222351124B}" type="sibTrans" cxnId="{1EE2934E-864D-4A14-96AD-87568E5C07E2}">
      <dgm:prSet/>
      <dgm:spPr/>
      <dgm:t>
        <a:bodyPr/>
        <a:lstStyle/>
        <a:p>
          <a:endParaRPr lang="es-MX"/>
        </a:p>
      </dgm:t>
    </dgm:pt>
    <dgm:pt modelId="{8DE9FD0C-41FF-455E-84D4-17F8F91FDAD5}">
      <dgm:prSet phldrT="[Texto]"/>
      <dgm:spPr/>
      <dgm:t>
        <a:bodyPr/>
        <a:lstStyle/>
        <a:p>
          <a:r>
            <a:rPr lang="es-MX" dirty="0" smtClean="0"/>
            <a:t>Proyectos formativos</a:t>
          </a:r>
          <a:endParaRPr lang="es-MX" dirty="0"/>
        </a:p>
      </dgm:t>
    </dgm:pt>
    <dgm:pt modelId="{2A144F66-902B-4E39-8AD4-6618B348D6E9}" type="parTrans" cxnId="{9B123CF9-5246-4952-862D-9F3EE0BC1D41}">
      <dgm:prSet/>
      <dgm:spPr/>
      <dgm:t>
        <a:bodyPr/>
        <a:lstStyle/>
        <a:p>
          <a:endParaRPr lang="es-MX"/>
        </a:p>
      </dgm:t>
    </dgm:pt>
    <dgm:pt modelId="{399E2C97-050F-4CD3-A5AE-7A77B16C113C}" type="sibTrans" cxnId="{9B123CF9-5246-4952-862D-9F3EE0BC1D41}">
      <dgm:prSet/>
      <dgm:spPr/>
      <dgm:t>
        <a:bodyPr/>
        <a:lstStyle/>
        <a:p>
          <a:endParaRPr lang="es-MX"/>
        </a:p>
      </dgm:t>
    </dgm:pt>
    <dgm:pt modelId="{7FBD70E9-EFB5-4DF0-B3BC-1AE7C425F5ED}">
      <dgm:prSet phldrT="[Texto]"/>
      <dgm:spPr>
        <a:solidFill>
          <a:srgbClr val="FFCCFF">
            <a:alpha val="49804"/>
          </a:srgbClr>
        </a:solidFill>
      </dgm:spPr>
      <dgm:t>
        <a:bodyPr/>
        <a:lstStyle/>
        <a:p>
          <a:r>
            <a:rPr lang="es-MX" dirty="0" smtClean="0"/>
            <a:t>Debates</a:t>
          </a:r>
          <a:endParaRPr lang="es-MX" dirty="0"/>
        </a:p>
      </dgm:t>
    </dgm:pt>
    <dgm:pt modelId="{628774F0-6683-467E-9584-E6E95882F4D7}" type="parTrans" cxnId="{D35E385D-8505-46C7-AD93-A8987F86ADBA}">
      <dgm:prSet/>
      <dgm:spPr/>
      <dgm:t>
        <a:bodyPr/>
        <a:lstStyle/>
        <a:p>
          <a:endParaRPr lang="es-MX"/>
        </a:p>
      </dgm:t>
    </dgm:pt>
    <dgm:pt modelId="{D8FAD5F5-7224-4FAF-9D0A-EEC6A24DC167}" type="sibTrans" cxnId="{D35E385D-8505-46C7-AD93-A8987F86ADBA}">
      <dgm:prSet/>
      <dgm:spPr/>
      <dgm:t>
        <a:bodyPr/>
        <a:lstStyle/>
        <a:p>
          <a:endParaRPr lang="es-MX"/>
        </a:p>
      </dgm:t>
    </dgm:pt>
    <dgm:pt modelId="{28B5AE15-3E98-4217-A54C-742598C0A825}">
      <dgm:prSet/>
      <dgm:spPr/>
      <dgm:t>
        <a:bodyPr/>
        <a:lstStyle/>
        <a:p>
          <a:r>
            <a:rPr lang="es-MX" dirty="0" smtClean="0">
              <a:solidFill>
                <a:srgbClr val="FF0000"/>
              </a:solidFill>
            </a:rPr>
            <a:t>Bitácora</a:t>
          </a:r>
          <a:endParaRPr lang="es-MX" dirty="0">
            <a:solidFill>
              <a:srgbClr val="FF0000"/>
            </a:solidFill>
          </a:endParaRPr>
        </a:p>
      </dgm:t>
    </dgm:pt>
    <dgm:pt modelId="{973BB75C-8591-4329-9FDE-8D074BC58C9E}" type="parTrans" cxnId="{D78BCC9B-021E-44A5-923D-23286EDD0260}">
      <dgm:prSet/>
      <dgm:spPr/>
      <dgm:t>
        <a:bodyPr/>
        <a:lstStyle/>
        <a:p>
          <a:endParaRPr lang="es-MX"/>
        </a:p>
      </dgm:t>
    </dgm:pt>
    <dgm:pt modelId="{68D11327-080D-4A16-A90D-9003E36D5349}" type="sibTrans" cxnId="{D78BCC9B-021E-44A5-923D-23286EDD0260}">
      <dgm:prSet/>
      <dgm:spPr/>
      <dgm:t>
        <a:bodyPr/>
        <a:lstStyle/>
        <a:p>
          <a:endParaRPr lang="es-MX"/>
        </a:p>
      </dgm:t>
    </dgm:pt>
    <dgm:pt modelId="{72C70157-21E6-4C21-BB5B-281B9C6BED98}">
      <dgm:prSet/>
      <dgm:spPr>
        <a:solidFill>
          <a:srgbClr val="FFC000">
            <a:alpha val="50000"/>
          </a:srgbClr>
        </a:solidFill>
      </dgm:spPr>
      <dgm:t>
        <a:bodyPr/>
        <a:lstStyle/>
        <a:p>
          <a:r>
            <a:rPr lang="es-MX" dirty="0" smtClean="0"/>
            <a:t>Blogs</a:t>
          </a:r>
          <a:endParaRPr lang="es-MX" dirty="0"/>
        </a:p>
      </dgm:t>
    </dgm:pt>
    <dgm:pt modelId="{F25B0475-C4B4-450E-B6D6-19143C092CCB}" type="parTrans" cxnId="{90E35166-2AE7-4048-AFE7-0657A3DA5F3A}">
      <dgm:prSet/>
      <dgm:spPr/>
      <dgm:t>
        <a:bodyPr/>
        <a:lstStyle/>
        <a:p>
          <a:endParaRPr lang="es-MX"/>
        </a:p>
      </dgm:t>
    </dgm:pt>
    <dgm:pt modelId="{767636E0-C719-44CA-8BBD-05E83B569942}" type="sibTrans" cxnId="{90E35166-2AE7-4048-AFE7-0657A3DA5F3A}">
      <dgm:prSet/>
      <dgm:spPr/>
      <dgm:t>
        <a:bodyPr/>
        <a:lstStyle/>
        <a:p>
          <a:endParaRPr lang="es-MX"/>
        </a:p>
      </dgm:t>
    </dgm:pt>
    <dgm:pt modelId="{97307E70-B8A5-4A07-A33A-E94F66DF3107}">
      <dgm:prSet/>
      <dgm:spPr>
        <a:solidFill>
          <a:srgbClr val="00B0F0">
            <a:alpha val="50000"/>
          </a:srgbClr>
        </a:solidFill>
      </dgm:spPr>
      <dgm:t>
        <a:bodyPr/>
        <a:lstStyle/>
        <a:p>
          <a:r>
            <a:rPr lang="es-MX" dirty="0" smtClean="0"/>
            <a:t>Portafolio de evidencias</a:t>
          </a:r>
          <a:endParaRPr lang="es-MX" dirty="0"/>
        </a:p>
      </dgm:t>
    </dgm:pt>
    <dgm:pt modelId="{CBD86FDE-2233-492F-80D9-81B111AAB3B2}" type="parTrans" cxnId="{405399D1-DDED-4F85-B551-7DE5B26482AE}">
      <dgm:prSet/>
      <dgm:spPr/>
      <dgm:t>
        <a:bodyPr/>
        <a:lstStyle/>
        <a:p>
          <a:endParaRPr lang="es-MX"/>
        </a:p>
      </dgm:t>
    </dgm:pt>
    <dgm:pt modelId="{C099C953-BD16-4E7A-8D04-C736787D20A2}" type="sibTrans" cxnId="{405399D1-DDED-4F85-B551-7DE5B26482AE}">
      <dgm:prSet/>
      <dgm:spPr/>
      <dgm:t>
        <a:bodyPr/>
        <a:lstStyle/>
        <a:p>
          <a:endParaRPr lang="es-MX"/>
        </a:p>
      </dgm:t>
    </dgm:pt>
    <dgm:pt modelId="{38B6C5D1-2677-47BB-A1A9-1490476F1CC7}">
      <dgm:prSet/>
      <dgm:spPr>
        <a:solidFill>
          <a:srgbClr val="92D050">
            <a:alpha val="50000"/>
          </a:srgbClr>
        </a:solidFill>
      </dgm:spPr>
      <dgm:t>
        <a:bodyPr/>
        <a:lstStyle/>
        <a:p>
          <a:r>
            <a:rPr lang="es-MX" dirty="0" smtClean="0"/>
            <a:t>Mapas cognitivos</a:t>
          </a:r>
          <a:endParaRPr lang="es-MX" dirty="0"/>
        </a:p>
      </dgm:t>
    </dgm:pt>
    <dgm:pt modelId="{31ECCF5D-548F-4077-B372-573EF8C894AC}" type="parTrans" cxnId="{F1B311D3-D058-457A-B22D-24D1F184ED85}">
      <dgm:prSet/>
      <dgm:spPr/>
      <dgm:t>
        <a:bodyPr/>
        <a:lstStyle/>
        <a:p>
          <a:endParaRPr lang="es-MX"/>
        </a:p>
      </dgm:t>
    </dgm:pt>
    <dgm:pt modelId="{6FE51F24-C110-4622-930C-901DE50A47CB}" type="sibTrans" cxnId="{F1B311D3-D058-457A-B22D-24D1F184ED85}">
      <dgm:prSet/>
      <dgm:spPr/>
      <dgm:t>
        <a:bodyPr/>
        <a:lstStyle/>
        <a:p>
          <a:endParaRPr lang="es-MX"/>
        </a:p>
      </dgm:t>
    </dgm:pt>
    <dgm:pt modelId="{91CB62F5-EA19-4D14-B864-14E902AA6A45}">
      <dgm:prSet/>
      <dgm:spPr>
        <a:solidFill>
          <a:srgbClr val="FF6600">
            <a:alpha val="49804"/>
          </a:srgbClr>
        </a:solidFill>
      </dgm:spPr>
      <dgm:t>
        <a:bodyPr/>
        <a:lstStyle/>
        <a:p>
          <a:r>
            <a:rPr lang="es-MX" dirty="0" smtClean="0"/>
            <a:t>Análisis de casos</a:t>
          </a:r>
          <a:endParaRPr lang="es-MX" dirty="0"/>
        </a:p>
      </dgm:t>
    </dgm:pt>
    <dgm:pt modelId="{59D0D164-350C-49C0-9343-CA3BF97B63AB}" type="parTrans" cxnId="{B9FB6A05-EC39-436C-B452-999CBF99BF4F}">
      <dgm:prSet/>
      <dgm:spPr/>
      <dgm:t>
        <a:bodyPr/>
        <a:lstStyle/>
        <a:p>
          <a:endParaRPr lang="es-MX"/>
        </a:p>
      </dgm:t>
    </dgm:pt>
    <dgm:pt modelId="{8AB50F12-4B0C-4D04-8A60-C3403C8F8C86}" type="sibTrans" cxnId="{B9FB6A05-EC39-436C-B452-999CBF99BF4F}">
      <dgm:prSet/>
      <dgm:spPr/>
      <dgm:t>
        <a:bodyPr/>
        <a:lstStyle/>
        <a:p>
          <a:endParaRPr lang="es-MX"/>
        </a:p>
      </dgm:t>
    </dgm:pt>
    <dgm:pt modelId="{9CA16AEA-E4C2-4BF8-8984-9EAF468D58B9}" type="pres">
      <dgm:prSet presAssocID="{EEFCFB0A-973E-4F91-87C2-402639515233}" presName="composite" presStyleCnt="0">
        <dgm:presLayoutVars>
          <dgm:chMax val="1"/>
          <dgm:dir/>
          <dgm:resizeHandles val="exact"/>
        </dgm:presLayoutVars>
      </dgm:prSet>
      <dgm:spPr/>
      <dgm:t>
        <a:bodyPr/>
        <a:lstStyle/>
        <a:p>
          <a:endParaRPr lang="es-MX"/>
        </a:p>
      </dgm:t>
    </dgm:pt>
    <dgm:pt modelId="{A2AB4DDA-0668-475B-ABA9-228AB08C1637}" type="pres">
      <dgm:prSet presAssocID="{EEFCFB0A-973E-4F91-87C2-402639515233}" presName="radial" presStyleCnt="0">
        <dgm:presLayoutVars>
          <dgm:animLvl val="ctr"/>
        </dgm:presLayoutVars>
      </dgm:prSet>
      <dgm:spPr/>
    </dgm:pt>
    <dgm:pt modelId="{B194D676-D096-4528-B00E-EC64E612AE44}" type="pres">
      <dgm:prSet presAssocID="{A0BDBEC5-C039-4DB0-85CF-576E4D943293}" presName="centerShape" presStyleLbl="vennNode1" presStyleIdx="0" presStyleCnt="10"/>
      <dgm:spPr/>
      <dgm:t>
        <a:bodyPr/>
        <a:lstStyle/>
        <a:p>
          <a:endParaRPr lang="es-MX"/>
        </a:p>
      </dgm:t>
    </dgm:pt>
    <dgm:pt modelId="{1C9FE1BD-2258-400F-8560-0E715400C128}" type="pres">
      <dgm:prSet presAssocID="{F1E7C133-2B52-460B-B937-6AE7D8D71C46}" presName="node" presStyleLbl="vennNode1" presStyleIdx="1" presStyleCnt="10">
        <dgm:presLayoutVars>
          <dgm:bulletEnabled val="1"/>
        </dgm:presLayoutVars>
      </dgm:prSet>
      <dgm:spPr/>
      <dgm:t>
        <a:bodyPr/>
        <a:lstStyle/>
        <a:p>
          <a:endParaRPr lang="es-MX"/>
        </a:p>
      </dgm:t>
    </dgm:pt>
    <dgm:pt modelId="{FD7CFBFA-6BAE-4BB7-8C10-A9E8FD6EE14B}" type="pres">
      <dgm:prSet presAssocID="{28B5AE15-3E98-4217-A54C-742598C0A825}" presName="node" presStyleLbl="vennNode1" presStyleIdx="2" presStyleCnt="10">
        <dgm:presLayoutVars>
          <dgm:bulletEnabled val="1"/>
        </dgm:presLayoutVars>
      </dgm:prSet>
      <dgm:spPr/>
      <dgm:t>
        <a:bodyPr/>
        <a:lstStyle/>
        <a:p>
          <a:endParaRPr lang="es-MX"/>
        </a:p>
      </dgm:t>
    </dgm:pt>
    <dgm:pt modelId="{E605D822-3516-4AAB-900F-33524C519259}" type="pres">
      <dgm:prSet presAssocID="{72C70157-21E6-4C21-BB5B-281B9C6BED98}" presName="node" presStyleLbl="vennNode1" presStyleIdx="3" presStyleCnt="10" custRadScaleRad="98430" custRadScaleInc="-403">
        <dgm:presLayoutVars>
          <dgm:bulletEnabled val="1"/>
        </dgm:presLayoutVars>
      </dgm:prSet>
      <dgm:spPr/>
      <dgm:t>
        <a:bodyPr/>
        <a:lstStyle/>
        <a:p>
          <a:endParaRPr lang="es-MX"/>
        </a:p>
      </dgm:t>
    </dgm:pt>
    <dgm:pt modelId="{11C782BC-4D6F-42AB-B145-900AA747F105}" type="pres">
      <dgm:prSet presAssocID="{97307E70-B8A5-4A07-A33A-E94F66DF3107}" presName="node" presStyleLbl="vennNode1" presStyleIdx="4" presStyleCnt="10">
        <dgm:presLayoutVars>
          <dgm:bulletEnabled val="1"/>
        </dgm:presLayoutVars>
      </dgm:prSet>
      <dgm:spPr/>
      <dgm:t>
        <a:bodyPr/>
        <a:lstStyle/>
        <a:p>
          <a:endParaRPr lang="es-MX"/>
        </a:p>
      </dgm:t>
    </dgm:pt>
    <dgm:pt modelId="{510711BD-CB6F-43E1-BA73-E9AEFBF33DA1}" type="pres">
      <dgm:prSet presAssocID="{38B6C5D1-2677-47BB-A1A9-1490476F1CC7}" presName="node" presStyleLbl="vennNode1" presStyleIdx="5" presStyleCnt="10">
        <dgm:presLayoutVars>
          <dgm:bulletEnabled val="1"/>
        </dgm:presLayoutVars>
      </dgm:prSet>
      <dgm:spPr/>
      <dgm:t>
        <a:bodyPr/>
        <a:lstStyle/>
        <a:p>
          <a:endParaRPr lang="es-MX"/>
        </a:p>
      </dgm:t>
    </dgm:pt>
    <dgm:pt modelId="{3A938D2E-4848-43E8-9C2D-E4AF2E474454}" type="pres">
      <dgm:prSet presAssocID="{91CB62F5-EA19-4D14-B864-14E902AA6A45}" presName="node" presStyleLbl="vennNode1" presStyleIdx="6" presStyleCnt="10" custRadScaleRad="101649" custRadScaleInc="-2432">
        <dgm:presLayoutVars>
          <dgm:bulletEnabled val="1"/>
        </dgm:presLayoutVars>
      </dgm:prSet>
      <dgm:spPr/>
      <dgm:t>
        <a:bodyPr/>
        <a:lstStyle/>
        <a:p>
          <a:endParaRPr lang="es-MX"/>
        </a:p>
      </dgm:t>
    </dgm:pt>
    <dgm:pt modelId="{E9E1F88C-FFAE-4259-919C-574C6F9E3174}" type="pres">
      <dgm:prSet presAssocID="{FCA0E0EA-D2D3-483B-A9C3-3958158C7350}" presName="node" presStyleLbl="vennNode1" presStyleIdx="7" presStyleCnt="10">
        <dgm:presLayoutVars>
          <dgm:bulletEnabled val="1"/>
        </dgm:presLayoutVars>
      </dgm:prSet>
      <dgm:spPr/>
      <dgm:t>
        <a:bodyPr/>
        <a:lstStyle/>
        <a:p>
          <a:endParaRPr lang="es-MX"/>
        </a:p>
      </dgm:t>
    </dgm:pt>
    <dgm:pt modelId="{E0301CCE-63F1-4506-B17F-5C86B0DA5309}" type="pres">
      <dgm:prSet presAssocID="{8DE9FD0C-41FF-455E-84D4-17F8F91FDAD5}" presName="node" presStyleLbl="vennNode1" presStyleIdx="8" presStyleCnt="10">
        <dgm:presLayoutVars>
          <dgm:bulletEnabled val="1"/>
        </dgm:presLayoutVars>
      </dgm:prSet>
      <dgm:spPr/>
      <dgm:t>
        <a:bodyPr/>
        <a:lstStyle/>
        <a:p>
          <a:endParaRPr lang="es-MX"/>
        </a:p>
      </dgm:t>
    </dgm:pt>
    <dgm:pt modelId="{8AB1E78D-F789-4F58-9543-B3408EBD3603}" type="pres">
      <dgm:prSet presAssocID="{7FBD70E9-EFB5-4DF0-B3BC-1AE7C425F5ED}" presName="node" presStyleLbl="vennNode1" presStyleIdx="9" presStyleCnt="10">
        <dgm:presLayoutVars>
          <dgm:bulletEnabled val="1"/>
        </dgm:presLayoutVars>
      </dgm:prSet>
      <dgm:spPr/>
      <dgm:t>
        <a:bodyPr/>
        <a:lstStyle/>
        <a:p>
          <a:endParaRPr lang="es-MX"/>
        </a:p>
      </dgm:t>
    </dgm:pt>
  </dgm:ptLst>
  <dgm:cxnLst>
    <dgm:cxn modelId="{D35E385D-8505-46C7-AD93-A8987F86ADBA}" srcId="{A0BDBEC5-C039-4DB0-85CF-576E4D943293}" destId="{7FBD70E9-EFB5-4DF0-B3BC-1AE7C425F5ED}" srcOrd="8" destOrd="0" parTransId="{628774F0-6683-467E-9584-E6E95882F4D7}" sibTransId="{D8FAD5F5-7224-4FAF-9D0A-EEC6A24DC167}"/>
    <dgm:cxn modelId="{D78BCC9B-021E-44A5-923D-23286EDD0260}" srcId="{A0BDBEC5-C039-4DB0-85CF-576E4D943293}" destId="{28B5AE15-3E98-4217-A54C-742598C0A825}" srcOrd="1" destOrd="0" parTransId="{973BB75C-8591-4329-9FDE-8D074BC58C9E}" sibTransId="{68D11327-080D-4A16-A90D-9003E36D5349}"/>
    <dgm:cxn modelId="{5095E9D6-D00A-486F-B8CC-408F0323292E}" type="presOf" srcId="{38B6C5D1-2677-47BB-A1A9-1490476F1CC7}" destId="{510711BD-CB6F-43E1-BA73-E9AEFBF33DA1}" srcOrd="0" destOrd="0" presId="urn:microsoft.com/office/officeart/2005/8/layout/radial3"/>
    <dgm:cxn modelId="{B9FB6A05-EC39-436C-B452-999CBF99BF4F}" srcId="{A0BDBEC5-C039-4DB0-85CF-576E4D943293}" destId="{91CB62F5-EA19-4D14-B864-14E902AA6A45}" srcOrd="5" destOrd="0" parTransId="{59D0D164-350C-49C0-9343-CA3BF97B63AB}" sibTransId="{8AB50F12-4B0C-4D04-8A60-C3403C8F8C86}"/>
    <dgm:cxn modelId="{A13B9F2B-DD62-4F3C-AF70-46F9ADD42FC8}" type="presOf" srcId="{A0BDBEC5-C039-4DB0-85CF-576E4D943293}" destId="{B194D676-D096-4528-B00E-EC64E612AE44}" srcOrd="0" destOrd="0" presId="urn:microsoft.com/office/officeart/2005/8/layout/radial3"/>
    <dgm:cxn modelId="{0AF8A296-359B-40DF-8F54-B89AA5019754}" srcId="{A0BDBEC5-C039-4DB0-85CF-576E4D943293}" destId="{F1E7C133-2B52-460B-B937-6AE7D8D71C46}" srcOrd="0" destOrd="0" parTransId="{16F213D4-CC1A-4C89-8425-069417B84B39}" sibTransId="{339E8A7A-8A33-4542-9F82-0DFFE8C1100B}"/>
    <dgm:cxn modelId="{987793B8-6F7A-4000-A190-D356E6423106}" type="presOf" srcId="{91CB62F5-EA19-4D14-B864-14E902AA6A45}" destId="{3A938D2E-4848-43E8-9C2D-E4AF2E474454}" srcOrd="0" destOrd="0" presId="urn:microsoft.com/office/officeart/2005/8/layout/radial3"/>
    <dgm:cxn modelId="{2598D682-634A-4572-8D1E-F119BD4E5FA8}" srcId="{EEFCFB0A-973E-4F91-87C2-402639515233}" destId="{A0BDBEC5-C039-4DB0-85CF-576E4D943293}" srcOrd="0" destOrd="0" parTransId="{8B7B3895-3505-4140-A139-8ED17B230409}" sibTransId="{1D86B871-C2BB-4076-8C8D-3BF1EA70E0C2}"/>
    <dgm:cxn modelId="{DAE0AFDF-DECD-46C1-AC02-0699EB9781D4}" type="presOf" srcId="{28B5AE15-3E98-4217-A54C-742598C0A825}" destId="{FD7CFBFA-6BAE-4BB7-8C10-A9E8FD6EE14B}" srcOrd="0" destOrd="0" presId="urn:microsoft.com/office/officeart/2005/8/layout/radial3"/>
    <dgm:cxn modelId="{E0818737-C7DD-4667-8796-5780603152C7}" type="presOf" srcId="{72C70157-21E6-4C21-BB5B-281B9C6BED98}" destId="{E605D822-3516-4AAB-900F-33524C519259}" srcOrd="0" destOrd="0" presId="urn:microsoft.com/office/officeart/2005/8/layout/radial3"/>
    <dgm:cxn modelId="{362347ED-7C3B-4DDA-828A-5DEAAAFC1D92}" type="presOf" srcId="{7FBD70E9-EFB5-4DF0-B3BC-1AE7C425F5ED}" destId="{8AB1E78D-F789-4F58-9543-B3408EBD3603}" srcOrd="0" destOrd="0" presId="urn:microsoft.com/office/officeart/2005/8/layout/radial3"/>
    <dgm:cxn modelId="{1EE2934E-864D-4A14-96AD-87568E5C07E2}" srcId="{A0BDBEC5-C039-4DB0-85CF-576E4D943293}" destId="{FCA0E0EA-D2D3-483B-A9C3-3958158C7350}" srcOrd="6" destOrd="0" parTransId="{252FC416-4D60-4FF4-94BB-28FB1B1F1777}" sibTransId="{0769A387-9764-4EA7-A6D5-DD222351124B}"/>
    <dgm:cxn modelId="{5ACF5D0C-ACE2-4A26-9004-4D13C772ABEF}" type="presOf" srcId="{F1E7C133-2B52-460B-B937-6AE7D8D71C46}" destId="{1C9FE1BD-2258-400F-8560-0E715400C128}" srcOrd="0" destOrd="0" presId="urn:microsoft.com/office/officeart/2005/8/layout/radial3"/>
    <dgm:cxn modelId="{77DB35CB-3768-4613-A34B-CE20CB22EC23}" type="presOf" srcId="{EEFCFB0A-973E-4F91-87C2-402639515233}" destId="{9CA16AEA-E4C2-4BF8-8984-9EAF468D58B9}" srcOrd="0" destOrd="0" presId="urn:microsoft.com/office/officeart/2005/8/layout/radial3"/>
    <dgm:cxn modelId="{700677E5-D3FB-48CD-A6AD-10ECCC1F4623}" type="presOf" srcId="{FCA0E0EA-D2D3-483B-A9C3-3958158C7350}" destId="{E9E1F88C-FFAE-4259-919C-574C6F9E3174}" srcOrd="0" destOrd="0" presId="urn:microsoft.com/office/officeart/2005/8/layout/radial3"/>
    <dgm:cxn modelId="{405399D1-DDED-4F85-B551-7DE5B26482AE}" srcId="{A0BDBEC5-C039-4DB0-85CF-576E4D943293}" destId="{97307E70-B8A5-4A07-A33A-E94F66DF3107}" srcOrd="3" destOrd="0" parTransId="{CBD86FDE-2233-492F-80D9-81B111AAB3B2}" sibTransId="{C099C953-BD16-4E7A-8D04-C736787D20A2}"/>
    <dgm:cxn modelId="{2F9409AB-3505-4E77-B0A3-FF4CF9AAC09F}" type="presOf" srcId="{8DE9FD0C-41FF-455E-84D4-17F8F91FDAD5}" destId="{E0301CCE-63F1-4506-B17F-5C86B0DA5309}" srcOrd="0" destOrd="0" presId="urn:microsoft.com/office/officeart/2005/8/layout/radial3"/>
    <dgm:cxn modelId="{9B123CF9-5246-4952-862D-9F3EE0BC1D41}" srcId="{A0BDBEC5-C039-4DB0-85CF-576E4D943293}" destId="{8DE9FD0C-41FF-455E-84D4-17F8F91FDAD5}" srcOrd="7" destOrd="0" parTransId="{2A144F66-902B-4E39-8AD4-6618B348D6E9}" sibTransId="{399E2C97-050F-4CD3-A5AE-7A77B16C113C}"/>
    <dgm:cxn modelId="{90E35166-2AE7-4048-AFE7-0657A3DA5F3A}" srcId="{A0BDBEC5-C039-4DB0-85CF-576E4D943293}" destId="{72C70157-21E6-4C21-BB5B-281B9C6BED98}" srcOrd="2" destOrd="0" parTransId="{F25B0475-C4B4-450E-B6D6-19143C092CCB}" sibTransId="{767636E0-C719-44CA-8BBD-05E83B569942}"/>
    <dgm:cxn modelId="{F1B311D3-D058-457A-B22D-24D1F184ED85}" srcId="{A0BDBEC5-C039-4DB0-85CF-576E4D943293}" destId="{38B6C5D1-2677-47BB-A1A9-1490476F1CC7}" srcOrd="4" destOrd="0" parTransId="{31ECCF5D-548F-4077-B372-573EF8C894AC}" sibTransId="{6FE51F24-C110-4622-930C-901DE50A47CB}"/>
    <dgm:cxn modelId="{49CB844E-49C2-4249-8F49-7EEA83F8811F}" type="presOf" srcId="{97307E70-B8A5-4A07-A33A-E94F66DF3107}" destId="{11C782BC-4D6F-42AB-B145-900AA747F105}" srcOrd="0" destOrd="0" presId="urn:microsoft.com/office/officeart/2005/8/layout/radial3"/>
    <dgm:cxn modelId="{B9D07D30-51E8-4A4F-BFFE-3FA712A7E1FA}" type="presParOf" srcId="{9CA16AEA-E4C2-4BF8-8984-9EAF468D58B9}" destId="{A2AB4DDA-0668-475B-ABA9-228AB08C1637}" srcOrd="0" destOrd="0" presId="urn:microsoft.com/office/officeart/2005/8/layout/radial3"/>
    <dgm:cxn modelId="{4CD058E0-67C0-4EE3-9724-9168FD5F1330}" type="presParOf" srcId="{A2AB4DDA-0668-475B-ABA9-228AB08C1637}" destId="{B194D676-D096-4528-B00E-EC64E612AE44}" srcOrd="0" destOrd="0" presId="urn:microsoft.com/office/officeart/2005/8/layout/radial3"/>
    <dgm:cxn modelId="{34D46A9D-5D1D-45CA-AAB6-CCED5091DFAE}" type="presParOf" srcId="{A2AB4DDA-0668-475B-ABA9-228AB08C1637}" destId="{1C9FE1BD-2258-400F-8560-0E715400C128}" srcOrd="1" destOrd="0" presId="urn:microsoft.com/office/officeart/2005/8/layout/radial3"/>
    <dgm:cxn modelId="{F8C0940C-99FE-49F3-B527-275715F6E11F}" type="presParOf" srcId="{A2AB4DDA-0668-475B-ABA9-228AB08C1637}" destId="{FD7CFBFA-6BAE-4BB7-8C10-A9E8FD6EE14B}" srcOrd="2" destOrd="0" presId="urn:microsoft.com/office/officeart/2005/8/layout/radial3"/>
    <dgm:cxn modelId="{A522BADE-C656-49B7-8DFF-6501B616E8B9}" type="presParOf" srcId="{A2AB4DDA-0668-475B-ABA9-228AB08C1637}" destId="{E605D822-3516-4AAB-900F-33524C519259}" srcOrd="3" destOrd="0" presId="urn:microsoft.com/office/officeart/2005/8/layout/radial3"/>
    <dgm:cxn modelId="{82AA12EC-75B4-4BF9-B648-1F39FED43186}" type="presParOf" srcId="{A2AB4DDA-0668-475B-ABA9-228AB08C1637}" destId="{11C782BC-4D6F-42AB-B145-900AA747F105}" srcOrd="4" destOrd="0" presId="urn:microsoft.com/office/officeart/2005/8/layout/radial3"/>
    <dgm:cxn modelId="{02DF9FEA-5886-4D5B-B28D-2139AF323F24}" type="presParOf" srcId="{A2AB4DDA-0668-475B-ABA9-228AB08C1637}" destId="{510711BD-CB6F-43E1-BA73-E9AEFBF33DA1}" srcOrd="5" destOrd="0" presId="urn:microsoft.com/office/officeart/2005/8/layout/radial3"/>
    <dgm:cxn modelId="{98D9F39B-5D89-49E7-8085-A9B438111EA7}" type="presParOf" srcId="{A2AB4DDA-0668-475B-ABA9-228AB08C1637}" destId="{3A938D2E-4848-43E8-9C2D-E4AF2E474454}" srcOrd="6" destOrd="0" presId="urn:microsoft.com/office/officeart/2005/8/layout/radial3"/>
    <dgm:cxn modelId="{BBCCFF53-7D86-4BF4-8399-E87E3078D2AB}" type="presParOf" srcId="{A2AB4DDA-0668-475B-ABA9-228AB08C1637}" destId="{E9E1F88C-FFAE-4259-919C-574C6F9E3174}" srcOrd="7" destOrd="0" presId="urn:microsoft.com/office/officeart/2005/8/layout/radial3"/>
    <dgm:cxn modelId="{533710D9-CE66-47AC-BEAF-9D4BF1F8275F}" type="presParOf" srcId="{A2AB4DDA-0668-475B-ABA9-228AB08C1637}" destId="{E0301CCE-63F1-4506-B17F-5C86B0DA5309}" srcOrd="8" destOrd="0" presId="urn:microsoft.com/office/officeart/2005/8/layout/radial3"/>
    <dgm:cxn modelId="{C1A12761-D9E5-49D1-842E-BD7F3111B259}" type="presParOf" srcId="{A2AB4DDA-0668-475B-ABA9-228AB08C1637}" destId="{8AB1E78D-F789-4F58-9543-B3408EBD3603}"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E36F9-AF7A-482C-9499-914B638F50E3}">
      <dsp:nvSpPr>
        <dsp:cNvPr id="0" name=""/>
        <dsp:cNvSpPr/>
      </dsp:nvSpPr>
      <dsp:spPr>
        <a:xfrm>
          <a:off x="0" y="3870760"/>
          <a:ext cx="8596312" cy="1270469"/>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EL PROCESO</a:t>
          </a:r>
          <a:endParaRPr lang="es-MX" sz="2400" kern="1200" dirty="0"/>
        </a:p>
      </dsp:txBody>
      <dsp:txXfrm>
        <a:off x="0" y="3870760"/>
        <a:ext cx="8596312" cy="686053"/>
      </dsp:txXfrm>
    </dsp:sp>
    <dsp:sp modelId="{3ADFF66B-2D6A-41C0-B954-9D6706875858}">
      <dsp:nvSpPr>
        <dsp:cNvPr id="0" name=""/>
        <dsp:cNvSpPr/>
      </dsp:nvSpPr>
      <dsp:spPr>
        <a:xfrm>
          <a:off x="0" y="4531404"/>
          <a:ext cx="8596312" cy="58441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accent2"/>
              </a:solidFill>
            </a:rPr>
            <a:t>INSTRUMENTOS DE EVALUACIÓN POR DESEMPEÑO</a:t>
          </a:r>
          <a:endParaRPr lang="es-MX" sz="2400" b="1" kern="1200" dirty="0">
            <a:solidFill>
              <a:schemeClr val="accent2"/>
            </a:solidFill>
          </a:endParaRPr>
        </a:p>
      </dsp:txBody>
      <dsp:txXfrm>
        <a:off x="0" y="4531404"/>
        <a:ext cx="8596312" cy="584416"/>
      </dsp:txXfrm>
    </dsp:sp>
    <dsp:sp modelId="{38AF0FD5-DE12-46AC-AA74-D130071182B5}">
      <dsp:nvSpPr>
        <dsp:cNvPr id="0" name=""/>
        <dsp:cNvSpPr/>
      </dsp:nvSpPr>
      <dsp:spPr>
        <a:xfrm rot="10800000">
          <a:off x="0" y="1990409"/>
          <a:ext cx="8596312" cy="1953982"/>
        </a:xfrm>
        <a:prstGeom prst="upArrowCallou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LA</a:t>
          </a:r>
          <a:r>
            <a:rPr lang="es-MX" sz="2400" kern="1200" baseline="0" dirty="0" smtClean="0"/>
            <a:t> EVALUACIÓN AUTÉNTICA CENTRADA EN EL DESEMPEÑO</a:t>
          </a:r>
          <a:endParaRPr lang="es-MX" sz="2400" kern="1200" dirty="0"/>
        </a:p>
      </dsp:txBody>
      <dsp:txXfrm rot="-10800000">
        <a:off x="0" y="1990409"/>
        <a:ext cx="8596312" cy="685847"/>
      </dsp:txXfrm>
    </dsp:sp>
    <dsp:sp modelId="{9CB1FD18-F49B-46D8-9592-64C98AC4A103}">
      <dsp:nvSpPr>
        <dsp:cNvPr id="0" name=""/>
        <dsp:cNvSpPr/>
      </dsp:nvSpPr>
      <dsp:spPr>
        <a:xfrm>
          <a:off x="0" y="2621682"/>
          <a:ext cx="8596312" cy="5842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accent2"/>
              </a:solidFill>
            </a:rPr>
            <a:t>LAS</a:t>
          </a:r>
          <a:r>
            <a:rPr lang="es-MX" sz="2400" b="1" kern="1200" baseline="0" dirty="0" smtClean="0">
              <a:solidFill>
                <a:schemeClr val="accent2"/>
              </a:solidFill>
            </a:rPr>
            <a:t> EVIDENCIAS</a:t>
          </a:r>
          <a:endParaRPr lang="es-MX" sz="2400" b="1" kern="1200" dirty="0">
            <a:solidFill>
              <a:schemeClr val="accent2"/>
            </a:solidFill>
          </a:endParaRPr>
        </a:p>
      </dsp:txBody>
      <dsp:txXfrm>
        <a:off x="0" y="2621682"/>
        <a:ext cx="8596312" cy="584240"/>
      </dsp:txXfrm>
    </dsp:sp>
    <dsp:sp modelId="{E1FA4A48-840B-48AB-B8F6-5579CC048638}">
      <dsp:nvSpPr>
        <dsp:cNvPr id="0" name=""/>
        <dsp:cNvSpPr/>
      </dsp:nvSpPr>
      <dsp:spPr>
        <a:xfrm rot="10800000">
          <a:off x="0" y="908"/>
          <a:ext cx="8596312" cy="1953982"/>
        </a:xfrm>
        <a:prstGeom prst="upArrowCallou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CONCEPTO  DE EVALUACIÓN </a:t>
          </a:r>
          <a:endParaRPr lang="es-MX" sz="2400" kern="1200" dirty="0"/>
        </a:p>
      </dsp:txBody>
      <dsp:txXfrm rot="-10800000">
        <a:off x="0" y="908"/>
        <a:ext cx="8596312" cy="685847"/>
      </dsp:txXfrm>
    </dsp:sp>
    <dsp:sp modelId="{DD53D7F7-F048-47B2-863E-23296E9F624C}">
      <dsp:nvSpPr>
        <dsp:cNvPr id="0" name=""/>
        <dsp:cNvSpPr/>
      </dsp:nvSpPr>
      <dsp:spPr>
        <a:xfrm>
          <a:off x="0" y="752238"/>
          <a:ext cx="8596312" cy="5842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accent2"/>
              </a:solidFill>
            </a:rPr>
            <a:t>LA EVALUACIÓN A TRAVÉS DEL TIEMPO</a:t>
          </a:r>
          <a:endParaRPr lang="es-MX" sz="2400" b="1" kern="1200" dirty="0">
            <a:solidFill>
              <a:schemeClr val="accent2"/>
            </a:solidFill>
          </a:endParaRPr>
        </a:p>
      </dsp:txBody>
      <dsp:txXfrm>
        <a:off x="0" y="752238"/>
        <a:ext cx="8596312" cy="584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8B955-F031-47F4-867B-77F41FFEF86B}">
      <dsp:nvSpPr>
        <dsp:cNvPr id="0" name=""/>
        <dsp:cNvSpPr/>
      </dsp:nvSpPr>
      <dsp:spPr>
        <a:xfrm>
          <a:off x="4217744" y="2457785"/>
          <a:ext cx="1928330" cy="192833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smtClean="0"/>
            <a:t>Aspectos de la evaluación basada en competencias</a:t>
          </a:r>
          <a:endParaRPr lang="es-MX" sz="1700" kern="1200" dirty="0"/>
        </a:p>
      </dsp:txBody>
      <dsp:txXfrm>
        <a:off x="4500141" y="2740182"/>
        <a:ext cx="1363536" cy="1363536"/>
      </dsp:txXfrm>
    </dsp:sp>
    <dsp:sp modelId="{0093C8F6-FF84-4A46-8E73-C977C3507041}">
      <dsp:nvSpPr>
        <dsp:cNvPr id="0" name=""/>
        <dsp:cNvSpPr/>
      </dsp:nvSpPr>
      <dsp:spPr>
        <a:xfrm rot="16200000">
          <a:off x="4891773" y="2150773"/>
          <a:ext cx="580274" cy="33750"/>
        </a:xfrm>
        <a:custGeom>
          <a:avLst/>
          <a:gdLst/>
          <a:ahLst/>
          <a:cxnLst/>
          <a:rect l="0" t="0" r="0" b="0"/>
          <a:pathLst>
            <a:path>
              <a:moveTo>
                <a:pt x="0" y="16875"/>
              </a:moveTo>
              <a:lnTo>
                <a:pt x="580274" y="1687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167403" y="2153141"/>
        <a:ext cx="29013" cy="29013"/>
      </dsp:txXfrm>
    </dsp:sp>
    <dsp:sp modelId="{7D491558-6743-4B81-A7A8-AAE5E246F347}">
      <dsp:nvSpPr>
        <dsp:cNvPr id="0" name=""/>
        <dsp:cNvSpPr/>
      </dsp:nvSpPr>
      <dsp:spPr>
        <a:xfrm>
          <a:off x="4217744" y="-50819"/>
          <a:ext cx="1928330" cy="192833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Se realiza mediante un juicio experto</a:t>
          </a:r>
          <a:endParaRPr lang="es-MX" sz="1400" kern="1200" dirty="0"/>
        </a:p>
      </dsp:txBody>
      <dsp:txXfrm>
        <a:off x="4500141" y="231578"/>
        <a:ext cx="1363536" cy="1363536"/>
      </dsp:txXfrm>
    </dsp:sp>
    <dsp:sp modelId="{7109FCC4-9493-4110-A8A2-596DCCCFE92F}">
      <dsp:nvSpPr>
        <dsp:cNvPr id="0" name=""/>
        <dsp:cNvSpPr/>
      </dsp:nvSpPr>
      <dsp:spPr>
        <a:xfrm rot="20520000">
          <a:off x="6090370" y="3053367"/>
          <a:ext cx="347969" cy="33750"/>
        </a:xfrm>
        <a:custGeom>
          <a:avLst/>
          <a:gdLst/>
          <a:ahLst/>
          <a:cxnLst/>
          <a:rect l="0" t="0" r="0" b="0"/>
          <a:pathLst>
            <a:path>
              <a:moveTo>
                <a:pt x="0" y="16875"/>
              </a:moveTo>
              <a:lnTo>
                <a:pt x="347969" y="1687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255656" y="3061543"/>
        <a:ext cx="17398" cy="17398"/>
      </dsp:txXfrm>
    </dsp:sp>
    <dsp:sp modelId="{D0935786-486C-4707-9D17-6D48E2BD51F3}">
      <dsp:nvSpPr>
        <dsp:cNvPr id="0" name=""/>
        <dsp:cNvSpPr/>
      </dsp:nvSpPr>
      <dsp:spPr>
        <a:xfrm>
          <a:off x="6312777" y="1770004"/>
          <a:ext cx="2509915" cy="175348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Está centrada en el desempeño: ante situaciones reales o simuladas</a:t>
          </a:r>
          <a:endParaRPr lang="es-MX" sz="1400" kern="1200" dirty="0"/>
        </a:p>
      </dsp:txBody>
      <dsp:txXfrm>
        <a:off x="6680346" y="2026797"/>
        <a:ext cx="1774777" cy="1239903"/>
      </dsp:txXfrm>
    </dsp:sp>
    <dsp:sp modelId="{EA46B5A4-2C13-4AB9-AD1E-B70B7827E2F1}">
      <dsp:nvSpPr>
        <dsp:cNvPr id="0" name=""/>
        <dsp:cNvSpPr/>
      </dsp:nvSpPr>
      <dsp:spPr>
        <a:xfrm rot="3240000">
          <a:off x="5656568" y="4365786"/>
          <a:ext cx="446677" cy="33750"/>
        </a:xfrm>
        <a:custGeom>
          <a:avLst/>
          <a:gdLst/>
          <a:ahLst/>
          <a:cxnLst/>
          <a:rect l="0" t="0" r="0" b="0"/>
          <a:pathLst>
            <a:path>
              <a:moveTo>
                <a:pt x="0" y="16875"/>
              </a:moveTo>
              <a:lnTo>
                <a:pt x="446677" y="1687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868740" y="4371494"/>
        <a:ext cx="22333" cy="22333"/>
      </dsp:txXfrm>
    </dsp:sp>
    <dsp:sp modelId="{F343B852-CD6A-45D4-9F77-C754B0D0E8FF}">
      <dsp:nvSpPr>
        <dsp:cNvPr id="0" name=""/>
        <dsp:cNvSpPr/>
      </dsp:nvSpPr>
      <dsp:spPr>
        <a:xfrm>
          <a:off x="5504504" y="4379369"/>
          <a:ext cx="2303853" cy="214416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kern="1200" dirty="0" smtClean="0"/>
            <a:t>Participan : El alumno, sus compañeros, el maestro </a:t>
          </a:r>
        </a:p>
        <a:p>
          <a:pPr lvl="0" algn="ctr" defTabSz="622300">
            <a:lnSpc>
              <a:spcPct val="90000"/>
            </a:lnSpc>
            <a:spcBef>
              <a:spcPct val="0"/>
            </a:spcBef>
            <a:spcAft>
              <a:spcPct val="35000"/>
            </a:spcAft>
          </a:pPr>
          <a:endParaRPr lang="es-MX" sz="1400" kern="1200" dirty="0"/>
        </a:p>
      </dsp:txBody>
      <dsp:txXfrm>
        <a:off x="5841895" y="4693375"/>
        <a:ext cx="1629071" cy="1516156"/>
      </dsp:txXfrm>
    </dsp:sp>
    <dsp:sp modelId="{135DD758-A5C4-4FB0-A863-948B912404AE}">
      <dsp:nvSpPr>
        <dsp:cNvPr id="0" name=""/>
        <dsp:cNvSpPr/>
      </dsp:nvSpPr>
      <dsp:spPr>
        <a:xfrm rot="7560000">
          <a:off x="4225080" y="4383871"/>
          <a:ext cx="491385" cy="33750"/>
        </a:xfrm>
        <a:custGeom>
          <a:avLst/>
          <a:gdLst/>
          <a:ahLst/>
          <a:cxnLst/>
          <a:rect l="0" t="0" r="0" b="0"/>
          <a:pathLst>
            <a:path>
              <a:moveTo>
                <a:pt x="0" y="16875"/>
              </a:moveTo>
              <a:lnTo>
                <a:pt x="491385" y="1687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4458488" y="4388461"/>
        <a:ext cx="24569" cy="24569"/>
      </dsp:txXfrm>
    </dsp:sp>
    <dsp:sp modelId="{35C00412-5339-4FA1-8CFB-CA7B65C82053}">
      <dsp:nvSpPr>
        <dsp:cNvPr id="0" name=""/>
        <dsp:cNvSpPr/>
      </dsp:nvSpPr>
      <dsp:spPr>
        <a:xfrm>
          <a:off x="2619907" y="4415304"/>
          <a:ext cx="2174964" cy="2072299"/>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También participan: Institución, sociedad y comunidad educativa</a:t>
          </a:r>
          <a:endParaRPr lang="es-MX" sz="1400" kern="1200" dirty="0"/>
        </a:p>
      </dsp:txBody>
      <dsp:txXfrm>
        <a:off x="2938423" y="4718785"/>
        <a:ext cx="1537932" cy="1465337"/>
      </dsp:txXfrm>
    </dsp:sp>
    <dsp:sp modelId="{7963D879-BF26-4F40-B768-667820DC1734}">
      <dsp:nvSpPr>
        <dsp:cNvPr id="0" name=""/>
        <dsp:cNvSpPr/>
      </dsp:nvSpPr>
      <dsp:spPr>
        <a:xfrm rot="11880000">
          <a:off x="4045960" y="3072449"/>
          <a:ext cx="224466" cy="33750"/>
        </a:xfrm>
        <a:custGeom>
          <a:avLst/>
          <a:gdLst/>
          <a:ahLst/>
          <a:cxnLst/>
          <a:rect l="0" t="0" r="0" b="0"/>
          <a:pathLst>
            <a:path>
              <a:moveTo>
                <a:pt x="0" y="16875"/>
              </a:moveTo>
              <a:lnTo>
                <a:pt x="224466" y="1687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4152582" y="3083713"/>
        <a:ext cx="11223" cy="11223"/>
      </dsp:txXfrm>
    </dsp:sp>
    <dsp:sp modelId="{A817CADD-AC53-422C-8C8E-0110660ED979}">
      <dsp:nvSpPr>
        <dsp:cNvPr id="0" name=""/>
        <dsp:cNvSpPr/>
      </dsp:nvSpPr>
      <dsp:spPr>
        <a:xfrm>
          <a:off x="1461738" y="1443277"/>
          <a:ext cx="2668694" cy="2406942"/>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Basados en indicadores consensuados en los ámbitos : Cognoscitivos, Procedimentales, Actitudinales y </a:t>
          </a:r>
          <a:r>
            <a:rPr lang="es-MX" sz="1400" kern="1200" dirty="0" err="1" smtClean="0"/>
            <a:t>Valorales</a:t>
          </a:r>
          <a:endParaRPr lang="es-MX" sz="1400" kern="1200" dirty="0"/>
        </a:p>
      </dsp:txBody>
      <dsp:txXfrm>
        <a:off x="1852559" y="1795765"/>
        <a:ext cx="1887052" cy="1701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4D676-D096-4528-B00E-EC64E612AE44}">
      <dsp:nvSpPr>
        <dsp:cNvPr id="0" name=""/>
        <dsp:cNvSpPr/>
      </dsp:nvSpPr>
      <dsp:spPr>
        <a:xfrm>
          <a:off x="3638687" y="1220904"/>
          <a:ext cx="2965960" cy="296596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rgbClr val="FF0000"/>
              </a:solidFill>
            </a:rPr>
            <a:t>Técnicas para la evaluación del desempeño</a:t>
          </a:r>
          <a:endParaRPr lang="es-MX" sz="2000" kern="1200" dirty="0">
            <a:solidFill>
              <a:srgbClr val="FF0000"/>
            </a:solidFill>
          </a:endParaRPr>
        </a:p>
      </dsp:txBody>
      <dsp:txXfrm>
        <a:off x="4073042" y="1655259"/>
        <a:ext cx="2097250" cy="2097250"/>
      </dsp:txXfrm>
    </dsp:sp>
    <dsp:sp modelId="{1C9FE1BD-2258-400F-8560-0E715400C128}">
      <dsp:nvSpPr>
        <dsp:cNvPr id="0" name=""/>
        <dsp:cNvSpPr/>
      </dsp:nvSpPr>
      <dsp:spPr>
        <a:xfrm>
          <a:off x="4380177" y="29326"/>
          <a:ext cx="1482980" cy="1482980"/>
        </a:xfrm>
        <a:prstGeom prst="ellipse">
          <a:avLst/>
        </a:prstGeom>
        <a:solidFill>
          <a:srgbClr val="FF00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Rúbricas</a:t>
          </a:r>
          <a:endParaRPr lang="es-MX" sz="1600" kern="1200" dirty="0"/>
        </a:p>
      </dsp:txBody>
      <dsp:txXfrm>
        <a:off x="4597354" y="246503"/>
        <a:ext cx="1048626" cy="1048626"/>
      </dsp:txXfrm>
    </dsp:sp>
    <dsp:sp modelId="{FD7CFBFA-6BAE-4BB7-8C10-A9E8FD6EE14B}">
      <dsp:nvSpPr>
        <dsp:cNvPr id="0" name=""/>
        <dsp:cNvSpPr/>
      </dsp:nvSpPr>
      <dsp:spPr>
        <a:xfrm>
          <a:off x="5622729" y="481578"/>
          <a:ext cx="1482980" cy="1482980"/>
        </a:xfrm>
        <a:prstGeom prst="ellipse">
          <a:avLst/>
        </a:prstGeom>
        <a:solidFill>
          <a:schemeClr val="accent3">
            <a:alpha val="50000"/>
            <a:hueOff val="-62408"/>
            <a:satOff val="-1687"/>
            <a:lumOff val="-348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rgbClr val="FF0000"/>
              </a:solidFill>
            </a:rPr>
            <a:t>Bitácora</a:t>
          </a:r>
          <a:endParaRPr lang="es-MX" sz="1600" kern="1200" dirty="0">
            <a:solidFill>
              <a:srgbClr val="FF0000"/>
            </a:solidFill>
          </a:endParaRPr>
        </a:p>
      </dsp:txBody>
      <dsp:txXfrm>
        <a:off x="5839906" y="698755"/>
        <a:ext cx="1048626" cy="1048626"/>
      </dsp:txXfrm>
    </dsp:sp>
    <dsp:sp modelId="{E605D822-3516-4AAB-900F-33524C519259}">
      <dsp:nvSpPr>
        <dsp:cNvPr id="0" name=""/>
        <dsp:cNvSpPr/>
      </dsp:nvSpPr>
      <dsp:spPr>
        <a:xfrm>
          <a:off x="6253052" y="1626720"/>
          <a:ext cx="1482980" cy="1482980"/>
        </a:xfrm>
        <a:prstGeom prst="ellipse">
          <a:avLst/>
        </a:prstGeom>
        <a:solidFill>
          <a:srgbClr val="FFC0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Blogs</a:t>
          </a:r>
          <a:endParaRPr lang="es-MX" sz="1600" kern="1200" dirty="0"/>
        </a:p>
      </dsp:txBody>
      <dsp:txXfrm>
        <a:off x="6470229" y="1843897"/>
        <a:ext cx="1048626" cy="1048626"/>
      </dsp:txXfrm>
    </dsp:sp>
    <dsp:sp modelId="{11C782BC-4D6F-42AB-B145-900AA747F105}">
      <dsp:nvSpPr>
        <dsp:cNvPr id="0" name=""/>
        <dsp:cNvSpPr/>
      </dsp:nvSpPr>
      <dsp:spPr>
        <a:xfrm>
          <a:off x="6054263" y="2928928"/>
          <a:ext cx="1482980" cy="1482980"/>
        </a:xfrm>
        <a:prstGeom prst="ellipse">
          <a:avLst/>
        </a:prstGeom>
        <a:solidFill>
          <a:srgbClr val="00B0F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Portafolio de evidencias</a:t>
          </a:r>
          <a:endParaRPr lang="es-MX" sz="1600" kern="1200" dirty="0"/>
        </a:p>
      </dsp:txBody>
      <dsp:txXfrm>
        <a:off x="6271440" y="3146105"/>
        <a:ext cx="1048626" cy="1048626"/>
      </dsp:txXfrm>
    </dsp:sp>
    <dsp:sp modelId="{510711BD-CB6F-43E1-BA73-E9AEFBF33DA1}">
      <dsp:nvSpPr>
        <dsp:cNvPr id="0" name=""/>
        <dsp:cNvSpPr/>
      </dsp:nvSpPr>
      <dsp:spPr>
        <a:xfrm>
          <a:off x="5041325" y="3778884"/>
          <a:ext cx="1482980" cy="1482980"/>
        </a:xfrm>
        <a:prstGeom prst="ellipse">
          <a:avLst/>
        </a:prstGeom>
        <a:solidFill>
          <a:srgbClr val="92D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Mapas cognitivos</a:t>
          </a:r>
          <a:endParaRPr lang="es-MX" sz="1600" kern="1200" dirty="0"/>
        </a:p>
      </dsp:txBody>
      <dsp:txXfrm>
        <a:off x="5258502" y="3996061"/>
        <a:ext cx="1048626" cy="1048626"/>
      </dsp:txXfrm>
    </dsp:sp>
    <dsp:sp modelId="{3A938D2E-4848-43E8-9C2D-E4AF2E474454}">
      <dsp:nvSpPr>
        <dsp:cNvPr id="0" name=""/>
        <dsp:cNvSpPr/>
      </dsp:nvSpPr>
      <dsp:spPr>
        <a:xfrm>
          <a:off x="3739572" y="3808210"/>
          <a:ext cx="1482980" cy="1482980"/>
        </a:xfrm>
        <a:prstGeom prst="ellipse">
          <a:avLst/>
        </a:prstGeom>
        <a:solidFill>
          <a:srgbClr val="FF6600">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Análisis de casos</a:t>
          </a:r>
          <a:endParaRPr lang="es-MX" sz="1600" kern="1200" dirty="0"/>
        </a:p>
      </dsp:txBody>
      <dsp:txXfrm>
        <a:off x="3956749" y="4025387"/>
        <a:ext cx="1048626" cy="1048626"/>
      </dsp:txXfrm>
    </dsp:sp>
    <dsp:sp modelId="{E9E1F88C-FFAE-4259-919C-574C6F9E3174}">
      <dsp:nvSpPr>
        <dsp:cNvPr id="0" name=""/>
        <dsp:cNvSpPr/>
      </dsp:nvSpPr>
      <dsp:spPr>
        <a:xfrm>
          <a:off x="2706091" y="2928928"/>
          <a:ext cx="1482980" cy="1482980"/>
        </a:xfrm>
        <a:prstGeom prst="ellipse">
          <a:avLst/>
        </a:prstGeom>
        <a:solidFill>
          <a:srgbClr val="CC99FF">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Solución de problemas</a:t>
          </a:r>
          <a:endParaRPr lang="es-MX" sz="1600" kern="1200" dirty="0"/>
        </a:p>
      </dsp:txBody>
      <dsp:txXfrm>
        <a:off x="2923268" y="3146105"/>
        <a:ext cx="1048626" cy="1048626"/>
      </dsp:txXfrm>
    </dsp:sp>
    <dsp:sp modelId="{E0301CCE-63F1-4506-B17F-5C86B0DA5309}">
      <dsp:nvSpPr>
        <dsp:cNvPr id="0" name=""/>
        <dsp:cNvSpPr/>
      </dsp:nvSpPr>
      <dsp:spPr>
        <a:xfrm>
          <a:off x="2476477" y="1626720"/>
          <a:ext cx="1482980" cy="1482980"/>
        </a:xfrm>
        <a:prstGeom prst="ellipse">
          <a:avLst/>
        </a:prstGeom>
        <a:solidFill>
          <a:schemeClr val="accent3">
            <a:alpha val="50000"/>
            <a:hueOff val="-249632"/>
            <a:satOff val="-6748"/>
            <a:lumOff val="-1394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Proyectos formativos</a:t>
          </a:r>
          <a:endParaRPr lang="es-MX" sz="1600" kern="1200" dirty="0"/>
        </a:p>
      </dsp:txBody>
      <dsp:txXfrm>
        <a:off x="2693654" y="1843897"/>
        <a:ext cx="1048626" cy="1048626"/>
      </dsp:txXfrm>
    </dsp:sp>
    <dsp:sp modelId="{8AB1E78D-F789-4F58-9543-B3408EBD3603}">
      <dsp:nvSpPr>
        <dsp:cNvPr id="0" name=""/>
        <dsp:cNvSpPr/>
      </dsp:nvSpPr>
      <dsp:spPr>
        <a:xfrm>
          <a:off x="3137625" y="481578"/>
          <a:ext cx="1482980" cy="1482980"/>
        </a:xfrm>
        <a:prstGeom prst="ellipse">
          <a:avLst/>
        </a:prstGeom>
        <a:solidFill>
          <a:srgbClr val="FFCCFF">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Debates</a:t>
          </a:r>
          <a:endParaRPr lang="es-MX" sz="1600" kern="1200" dirty="0"/>
        </a:p>
      </dsp:txBody>
      <dsp:txXfrm>
        <a:off x="3354802" y="698755"/>
        <a:ext cx="1048626" cy="10486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7331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9885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773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3330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862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41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58254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2541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0214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8468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44691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8400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80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5921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12479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3/12/2016</a:t>
            </a:fld>
            <a:endParaRPr lang="en-US" dirty="0"/>
          </a:p>
        </p:txBody>
      </p:sp>
    </p:spTree>
    <p:extLst>
      <p:ext uri="{BB962C8B-B14F-4D97-AF65-F5344CB8AC3E}">
        <p14:creationId xmlns:p14="http://schemas.microsoft.com/office/powerpoint/2010/main" val="137926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3/12/2016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05294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esparza.edu.mx/frame.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i="1" dirty="0" smtClean="0"/>
              <a:t>La evaluación Centrada en el desempeño</a:t>
            </a:r>
            <a:endParaRPr lang="es-MX" i="1" dirty="0"/>
          </a:p>
        </p:txBody>
      </p:sp>
      <p:sp>
        <p:nvSpPr>
          <p:cNvPr id="3" name="Subtítulo 2"/>
          <p:cNvSpPr>
            <a:spLocks noGrp="1"/>
          </p:cNvSpPr>
          <p:nvPr>
            <p:ph type="subTitle" idx="1"/>
          </p:nvPr>
        </p:nvSpPr>
        <p:spPr/>
        <p:txBody>
          <a:bodyPr>
            <a:normAutofit/>
          </a:bodyPr>
          <a:lstStyle/>
          <a:p>
            <a:r>
              <a:rPr lang="es-MX" sz="2800" dirty="0" smtClean="0"/>
              <a:t>Mtra. Araminda </a:t>
            </a:r>
            <a:r>
              <a:rPr lang="es-MX" sz="2800" dirty="0" err="1" smtClean="0"/>
              <a:t>Turrent</a:t>
            </a:r>
            <a:r>
              <a:rPr lang="es-MX" sz="2800" dirty="0" smtClean="0"/>
              <a:t> Rodríguez</a:t>
            </a:r>
            <a:endParaRPr lang="es-MX" sz="2800" dirty="0"/>
          </a:p>
        </p:txBody>
      </p:sp>
      <p:pic>
        <p:nvPicPr>
          <p:cNvPr id="4" name="Imagen 3" descr="http://www.esparza.edu.mx/imagenes/esparzalogo-gde.gif">
            <a:hlinkClick r:id="rId2"/>
          </p:cNvPr>
          <p:cNvPicPr/>
          <p:nvPr/>
        </p:nvPicPr>
        <p:blipFill>
          <a:blip r:embed="rId3" cstate="print"/>
          <a:srcRect/>
          <a:stretch>
            <a:fillRect/>
          </a:stretch>
        </p:blipFill>
        <p:spPr bwMode="auto">
          <a:xfrm>
            <a:off x="5137038" y="727883"/>
            <a:ext cx="976630" cy="1159510"/>
          </a:xfrm>
          <a:prstGeom prst="rect">
            <a:avLst/>
          </a:prstGeom>
          <a:noFill/>
          <a:ln w="9525">
            <a:noFill/>
            <a:miter lim="800000"/>
            <a:headEnd/>
            <a:tailEnd/>
          </a:ln>
        </p:spPr>
      </p:pic>
    </p:spTree>
    <p:extLst>
      <p:ext uri="{BB962C8B-B14F-4D97-AF65-F5344CB8AC3E}">
        <p14:creationId xmlns:p14="http://schemas.microsoft.com/office/powerpoint/2010/main" val="27506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200" dirty="0" smtClean="0"/>
              <a:t>ENFOQUE DE COMPETENCIAS</a:t>
            </a:r>
            <a:endParaRPr lang="es-MX" sz="3200" dirty="0"/>
          </a:p>
        </p:txBody>
      </p:sp>
      <p:sp>
        <p:nvSpPr>
          <p:cNvPr id="3" name="Marcador de contenido 2"/>
          <p:cNvSpPr>
            <a:spLocks noGrp="1"/>
          </p:cNvSpPr>
          <p:nvPr>
            <p:ph idx="1"/>
          </p:nvPr>
        </p:nvSpPr>
        <p:spPr>
          <a:xfrm>
            <a:off x="677334" y="1582057"/>
            <a:ext cx="8596668" cy="4459305"/>
          </a:xfrm>
        </p:spPr>
        <p:txBody>
          <a:bodyPr>
            <a:normAutofit/>
          </a:bodyPr>
          <a:lstStyle/>
          <a:p>
            <a:r>
              <a:rPr lang="es-MX" dirty="0"/>
              <a:t>La formación en competencias que requiere actualmente el ejercicio profesional está centrado </a:t>
            </a:r>
            <a:r>
              <a:rPr lang="es-MX" dirty="0">
                <a:solidFill>
                  <a:srgbClr val="FF0000"/>
                </a:solidFill>
              </a:rPr>
              <a:t>en el aprendizaje situacional</a:t>
            </a:r>
            <a:r>
              <a:rPr lang="es-MX" dirty="0"/>
              <a:t>, priorizando el </a:t>
            </a:r>
            <a:r>
              <a:rPr lang="es-MX" dirty="0" smtClean="0"/>
              <a:t>desarrollo de </a:t>
            </a:r>
            <a:r>
              <a:rPr lang="es-MX" dirty="0"/>
              <a:t>un pensamiento complejo, </a:t>
            </a:r>
            <a:r>
              <a:rPr lang="es-MX" dirty="0" smtClean="0"/>
              <a:t> el </a:t>
            </a:r>
            <a:r>
              <a:rPr lang="es-MX" dirty="0"/>
              <a:t>desarrollo de la capacidad de </a:t>
            </a:r>
            <a:r>
              <a:rPr lang="es-MX" dirty="0">
                <a:solidFill>
                  <a:srgbClr val="FF0000"/>
                </a:solidFill>
              </a:rPr>
              <a:t>aprender a aprender, </a:t>
            </a:r>
            <a:r>
              <a:rPr lang="es-MX" dirty="0" smtClean="0"/>
              <a:t>la </a:t>
            </a:r>
            <a:r>
              <a:rPr lang="es-MX" dirty="0"/>
              <a:t>habilidad para </a:t>
            </a:r>
            <a:r>
              <a:rPr lang="es-MX" dirty="0">
                <a:solidFill>
                  <a:srgbClr val="FF0000"/>
                </a:solidFill>
              </a:rPr>
              <a:t>resolver problemas reales</a:t>
            </a:r>
            <a:r>
              <a:rPr lang="es-MX" dirty="0"/>
              <a:t> </a:t>
            </a:r>
            <a:r>
              <a:rPr lang="es-MX" dirty="0" smtClean="0"/>
              <a:t>y la </a:t>
            </a:r>
            <a:r>
              <a:rPr lang="es-MX" dirty="0"/>
              <a:t>habilidad para trabajar de manera </a:t>
            </a:r>
            <a:r>
              <a:rPr lang="es-MX" dirty="0">
                <a:solidFill>
                  <a:srgbClr val="FF0000"/>
                </a:solidFill>
              </a:rPr>
              <a:t>colaborativa. </a:t>
            </a:r>
          </a:p>
          <a:p>
            <a:pPr>
              <a:buNone/>
            </a:pPr>
            <a:r>
              <a:rPr lang="es-MX" dirty="0"/>
              <a:t>(</a:t>
            </a:r>
            <a:r>
              <a:rPr lang="es-MX" sz="1600" dirty="0"/>
              <a:t>M.A. López Carrasco 2008</a:t>
            </a:r>
            <a:r>
              <a:rPr lang="es-MX" sz="1600" dirty="0" smtClean="0"/>
              <a:t>)</a:t>
            </a:r>
          </a:p>
          <a:p>
            <a:pPr>
              <a:buNone/>
            </a:pPr>
            <a:endParaRPr lang="es-MX" sz="1600" dirty="0" smtClean="0"/>
          </a:p>
          <a:p>
            <a:pPr>
              <a:buNone/>
            </a:pPr>
            <a:endParaRPr lang="es-MX" sz="1600" dirty="0"/>
          </a:p>
          <a:p>
            <a:endParaRPr lang="es-MX" dirty="0"/>
          </a:p>
        </p:txBody>
      </p:sp>
    </p:spTree>
    <p:extLst>
      <p:ext uri="{BB962C8B-B14F-4D97-AF65-F5344CB8AC3E}">
        <p14:creationId xmlns:p14="http://schemas.microsoft.com/office/powerpoint/2010/main" val="294866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88894"/>
          </a:xfrm>
        </p:spPr>
        <p:txBody>
          <a:bodyPr/>
          <a:lstStyle/>
          <a:p>
            <a:r>
              <a:rPr lang="es-MX" dirty="0" smtClean="0"/>
              <a:t>DEFINICIÓN DE COMPETENCIAS</a:t>
            </a:r>
            <a:endParaRPr lang="es-MX" dirty="0"/>
          </a:p>
        </p:txBody>
      </p:sp>
      <p:sp>
        <p:nvSpPr>
          <p:cNvPr id="3" name="Marcador de contenido 2"/>
          <p:cNvSpPr>
            <a:spLocks noGrp="1"/>
          </p:cNvSpPr>
          <p:nvPr>
            <p:ph idx="1"/>
          </p:nvPr>
        </p:nvSpPr>
        <p:spPr>
          <a:xfrm>
            <a:off x="677334" y="1546413"/>
            <a:ext cx="8596668" cy="4840940"/>
          </a:xfrm>
        </p:spPr>
        <p:txBody>
          <a:bodyPr/>
          <a:lstStyle/>
          <a:p>
            <a:r>
              <a:rPr lang="es-MX" dirty="0"/>
              <a:t>El concepto de </a:t>
            </a:r>
            <a:r>
              <a:rPr lang="es-MX" i="1" dirty="0"/>
              <a:t>competencia</a:t>
            </a:r>
            <a:r>
              <a:rPr lang="es-MX" dirty="0"/>
              <a:t>, tal y como se entiende en la educación, resulta de las nuevas teorías de cognición y básicamente significa </a:t>
            </a:r>
            <a:r>
              <a:rPr lang="es-MX" b="1" i="1" dirty="0">
                <a:solidFill>
                  <a:srgbClr val="FF0000"/>
                </a:solidFill>
              </a:rPr>
              <a:t>saberes de ejecución</a:t>
            </a:r>
            <a:r>
              <a:rPr lang="es-MX" b="1" dirty="0" smtClean="0"/>
              <a:t>.</a:t>
            </a:r>
          </a:p>
          <a:p>
            <a:endParaRPr lang="es-MX" b="1" dirty="0"/>
          </a:p>
          <a:p>
            <a:r>
              <a:rPr lang="es-MX" dirty="0"/>
              <a:t>E</a:t>
            </a:r>
            <a:r>
              <a:rPr lang="es-MX" dirty="0" smtClean="0"/>
              <a:t>l </a:t>
            </a:r>
            <a:r>
              <a:rPr lang="es-MX" dirty="0"/>
              <a:t>concepto</a:t>
            </a:r>
            <a:r>
              <a:rPr lang="es-MX" i="1" dirty="0"/>
              <a:t> de competencia</a:t>
            </a:r>
            <a:r>
              <a:rPr lang="es-MX" dirty="0"/>
              <a:t> representará una </a:t>
            </a:r>
            <a:r>
              <a:rPr lang="es-MX" i="1" dirty="0"/>
              <a:t>capacidad de </a:t>
            </a:r>
            <a:r>
              <a:rPr lang="es-MX" i="1" dirty="0">
                <a:solidFill>
                  <a:srgbClr val="FF0000"/>
                </a:solidFill>
              </a:rPr>
              <a:t>movilizar varios recursos cognitivos </a:t>
            </a:r>
            <a:r>
              <a:rPr lang="es-MX" i="1" dirty="0"/>
              <a:t>para hacer frente a un tipo de situaciones. (P. </a:t>
            </a:r>
            <a:r>
              <a:rPr lang="es-MX" i="1" dirty="0" err="1"/>
              <a:t>Perrenoud</a:t>
            </a:r>
            <a:r>
              <a:rPr lang="es-MX" i="1" dirty="0"/>
              <a:t> </a:t>
            </a:r>
            <a:r>
              <a:rPr lang="es-MX" i="1"/>
              <a:t>2007</a:t>
            </a:r>
            <a:r>
              <a:rPr lang="es-MX" i="1" smtClean="0"/>
              <a:t>)</a:t>
            </a:r>
          </a:p>
          <a:p>
            <a:endParaRPr lang="es-MX" dirty="0"/>
          </a:p>
          <a:p>
            <a:r>
              <a:rPr lang="es-MX" dirty="0"/>
              <a:t>Las competencias son desempeños </a:t>
            </a:r>
            <a:r>
              <a:rPr lang="es-MX" dirty="0">
                <a:solidFill>
                  <a:srgbClr val="FF0000"/>
                </a:solidFill>
              </a:rPr>
              <a:t>integrales</a:t>
            </a:r>
            <a:r>
              <a:rPr lang="es-MX" dirty="0"/>
              <a:t> para identificar, interpretar, argumentar y </a:t>
            </a:r>
            <a:r>
              <a:rPr lang="es-MX" dirty="0">
                <a:solidFill>
                  <a:srgbClr val="FF0000"/>
                </a:solidFill>
              </a:rPr>
              <a:t>resolver problemas del contexto, </a:t>
            </a:r>
            <a:r>
              <a:rPr lang="es-MX" dirty="0"/>
              <a:t>desarrollando y poniendo en acción de forma articulada el saber ser, el saber convivir, el saber hacer y el saber conocer, con idoneidad, mejoramiento continuo y compromiso ético (Tobón 2012)</a:t>
            </a:r>
          </a:p>
          <a:p>
            <a:endParaRPr lang="es-MX" dirty="0"/>
          </a:p>
        </p:txBody>
      </p:sp>
    </p:spTree>
    <p:extLst>
      <p:ext uri="{BB962C8B-B14F-4D97-AF65-F5344CB8AC3E}">
        <p14:creationId xmlns:p14="http://schemas.microsoft.com/office/powerpoint/2010/main" val="356725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53143"/>
            <a:ext cx="8596668" cy="5388219"/>
          </a:xfrm>
        </p:spPr>
        <p:txBody>
          <a:bodyPr/>
          <a:lstStyle/>
          <a:p>
            <a:pPr algn="just">
              <a:buNone/>
            </a:pPr>
            <a:r>
              <a:rPr lang="es-MX" dirty="0"/>
              <a:t>La evaluación de las competencias: Es el proceso mediante el cual se </a:t>
            </a:r>
            <a:r>
              <a:rPr lang="es-MX" dirty="0" smtClean="0"/>
              <a:t>recopilan</a:t>
            </a:r>
          </a:p>
          <a:p>
            <a:pPr algn="just">
              <a:buNone/>
            </a:pPr>
            <a:r>
              <a:rPr lang="es-MX" dirty="0" smtClean="0"/>
              <a:t>evidencias </a:t>
            </a:r>
            <a:r>
              <a:rPr lang="es-MX" dirty="0"/>
              <a:t>y se realiza un juicio o dictamen de esas evidencias teniendo </a:t>
            </a:r>
            <a:r>
              <a:rPr lang="es-MX" dirty="0" smtClean="0"/>
              <a:t>en</a:t>
            </a:r>
          </a:p>
          <a:p>
            <a:pPr algn="just">
              <a:buNone/>
            </a:pPr>
            <a:r>
              <a:rPr lang="es-MX" dirty="0" smtClean="0"/>
              <a:t>cuenta </a:t>
            </a:r>
            <a:r>
              <a:rPr lang="es-MX" dirty="0"/>
              <a:t>criterios preestablecidos, para dar finalmente una </a:t>
            </a:r>
            <a:r>
              <a:rPr lang="es-MX" dirty="0" err="1"/>
              <a:t>retroinfomación</a:t>
            </a:r>
            <a:r>
              <a:rPr lang="es-MX" dirty="0"/>
              <a:t> </a:t>
            </a:r>
            <a:r>
              <a:rPr lang="es-MX" dirty="0" smtClean="0"/>
              <a:t>que</a:t>
            </a:r>
          </a:p>
          <a:p>
            <a:pPr algn="just">
              <a:buNone/>
            </a:pPr>
            <a:r>
              <a:rPr lang="es-MX" dirty="0" smtClean="0"/>
              <a:t>busque </a:t>
            </a:r>
            <a:r>
              <a:rPr lang="es-MX" dirty="0"/>
              <a:t>mejorar la idoneidad.</a:t>
            </a:r>
          </a:p>
          <a:p>
            <a:pPr algn="just">
              <a:buNone/>
            </a:pPr>
            <a:r>
              <a:rPr lang="es-MX" dirty="0"/>
              <a:t>(Dr. Sergio Tobón) </a:t>
            </a:r>
            <a:endParaRPr lang="es-MX" dirty="0" smtClean="0"/>
          </a:p>
          <a:p>
            <a:pPr algn="just">
              <a:buNone/>
            </a:pPr>
            <a:endParaRPr lang="es-MX" dirty="0"/>
          </a:p>
          <a:p>
            <a:pPr>
              <a:lnSpc>
                <a:spcPct val="150000"/>
              </a:lnSpc>
            </a:pPr>
            <a:r>
              <a:rPr lang="es-MX" dirty="0" smtClean="0"/>
              <a:t>La evaluación por competencias privilegia el desempeño del estudiante ante actividades reales o simuladas propias de contexto, más que en actividades enfocadas a los contenidos académicos como es el caso de la evaluación tradicional.</a:t>
            </a:r>
          </a:p>
          <a:p>
            <a:r>
              <a:rPr lang="es-MX" dirty="0" smtClean="0"/>
              <a:t>(Dra. </a:t>
            </a:r>
            <a:r>
              <a:rPr lang="es-MX" dirty="0" err="1" smtClean="0"/>
              <a:t>Magalys</a:t>
            </a:r>
            <a:r>
              <a:rPr lang="es-MX" dirty="0" smtClean="0"/>
              <a:t> Ruíz Iglesias 2008)</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911" y="4472502"/>
            <a:ext cx="2078174" cy="1825714"/>
          </a:xfrm>
          <a:prstGeom prst="rect">
            <a:avLst/>
          </a:prstGeom>
        </p:spPr>
      </p:pic>
    </p:spTree>
    <p:extLst>
      <p:ext uri="{BB962C8B-B14F-4D97-AF65-F5344CB8AC3E}">
        <p14:creationId xmlns:p14="http://schemas.microsoft.com/office/powerpoint/2010/main" val="271149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59298496"/>
              </p:ext>
            </p:extLst>
          </p:nvPr>
        </p:nvGraphicFramePr>
        <p:xfrm>
          <a:off x="441789" y="226031"/>
          <a:ext cx="10284431" cy="6472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259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smtClean="0"/>
              <a:t>LA EVALUACIÓN AUTÉNTICA CENTRADA EN EL DESEMPEÑO</a:t>
            </a:r>
            <a:br>
              <a:rPr lang="es-MX" dirty="0" smtClean="0"/>
            </a:br>
            <a:r>
              <a:rPr lang="es-MX" sz="1600" dirty="0" smtClean="0"/>
              <a:t>Díaz Barriga Frida (2005) Enseñanza situada: vínculo entre la escuela y la vida. México McGraw Hill </a:t>
            </a:r>
            <a:endParaRPr lang="es-MX" sz="1600" dirty="0"/>
          </a:p>
        </p:txBody>
      </p:sp>
      <p:sp>
        <p:nvSpPr>
          <p:cNvPr id="3" name="Marcador de contenido 2"/>
          <p:cNvSpPr>
            <a:spLocks noGrp="1"/>
          </p:cNvSpPr>
          <p:nvPr>
            <p:ph idx="1"/>
          </p:nvPr>
        </p:nvSpPr>
        <p:spPr>
          <a:xfrm>
            <a:off x="677334" y="2445249"/>
            <a:ext cx="8596668" cy="4412751"/>
          </a:xfrm>
        </p:spPr>
        <p:txBody>
          <a:bodyPr/>
          <a:lstStyle/>
          <a:p>
            <a:r>
              <a:rPr lang="es-MX" dirty="0"/>
              <a:t>La evaluación centrada en el desempeño se caracteriza por "demandar que los aprendices resuelvan activamente tareas complejas y autenticas mientras usan sus conocimientos previos, el aprendizaje reciente y las habilidades relevantes para la solución de problemas reales</a:t>
            </a:r>
            <a:r>
              <a:rPr lang="es-MX" dirty="0" smtClean="0"/>
              <a:t>".</a:t>
            </a:r>
          </a:p>
          <a:p>
            <a:r>
              <a:rPr lang="es-MX" dirty="0" smtClean="0"/>
              <a:t>( </a:t>
            </a:r>
            <a:r>
              <a:rPr lang="es-MX" sz="1600" dirty="0"/>
              <a:t>Herman, </a:t>
            </a:r>
            <a:r>
              <a:rPr lang="es-MX" sz="1600" dirty="0" err="1"/>
              <a:t>Aschbacher</a:t>
            </a:r>
            <a:r>
              <a:rPr lang="es-MX" sz="1600" dirty="0"/>
              <a:t> y </a:t>
            </a:r>
            <a:r>
              <a:rPr lang="es-MX" sz="1600" dirty="0" err="1"/>
              <a:t>Win-ters</a:t>
            </a:r>
            <a:r>
              <a:rPr lang="es-MX" sz="1600" dirty="0"/>
              <a:t> (1992, p. 2), </a:t>
            </a:r>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531" y="4231134"/>
            <a:ext cx="2857500" cy="2524125"/>
          </a:xfrm>
          <a:prstGeom prst="rect">
            <a:avLst/>
          </a:prstGeom>
        </p:spPr>
      </p:pic>
    </p:spTree>
    <p:extLst>
      <p:ext uri="{BB962C8B-B14F-4D97-AF65-F5344CB8AC3E}">
        <p14:creationId xmlns:p14="http://schemas.microsoft.com/office/powerpoint/2010/main" val="92096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06175"/>
            <a:ext cx="8596668" cy="5435187"/>
          </a:xfrm>
        </p:spPr>
        <p:txBody>
          <a:bodyPr>
            <a:normAutofit/>
          </a:bodyPr>
          <a:lstStyle/>
          <a:p>
            <a:pPr algn="just"/>
            <a:r>
              <a:rPr lang="es-MX" dirty="0" smtClean="0"/>
              <a:t>La evaluación auténtica centrada en el desempeño, va un paso mas allá en el sentido de que destaca la importancia </a:t>
            </a:r>
            <a:r>
              <a:rPr lang="es-MX" dirty="0" smtClean="0">
                <a:solidFill>
                  <a:srgbClr val="FF0000"/>
                </a:solidFill>
              </a:rPr>
              <a:t>de la aplicación de la habilidad en el contexto de una situación de la vida real.</a:t>
            </a:r>
          </a:p>
          <a:p>
            <a:pPr algn="just"/>
            <a:endParaRPr lang="es-MX" dirty="0"/>
          </a:p>
          <a:p>
            <a:pPr algn="just"/>
            <a:endParaRPr lang="es-MX" dirty="0" smtClean="0"/>
          </a:p>
          <a:p>
            <a:pPr algn="just"/>
            <a:endParaRPr lang="es-MX" dirty="0"/>
          </a:p>
          <a:p>
            <a:pPr algn="just"/>
            <a:endParaRPr lang="es-MX" dirty="0" smtClean="0"/>
          </a:p>
          <a:p>
            <a:pPr algn="just"/>
            <a:endParaRPr lang="es-MX" dirty="0" smtClean="0"/>
          </a:p>
          <a:p>
            <a:pPr marL="0" indent="0" algn="just">
              <a:buNone/>
            </a:pPr>
            <a:endParaRPr lang="es-MX" dirty="0" smtClean="0"/>
          </a:p>
          <a:p>
            <a:pPr algn="just"/>
            <a:r>
              <a:rPr lang="es-MX" dirty="0"/>
              <a:t>La importancia radica en que el estudiante sea capaz de </a:t>
            </a:r>
            <a:r>
              <a:rPr lang="es-MX" dirty="0">
                <a:solidFill>
                  <a:srgbClr val="FF0000"/>
                </a:solidFill>
              </a:rPr>
              <a:t>resolver problemas de su vida real, mostrando un desempeño significativo</a:t>
            </a:r>
            <a:r>
              <a:rPr lang="es-MX" dirty="0" smtClean="0">
                <a:solidFill>
                  <a:srgbClr val="FF0000"/>
                </a:solidFill>
              </a:rPr>
              <a:t>.</a:t>
            </a:r>
          </a:p>
          <a:p>
            <a:pPr algn="just"/>
            <a:endParaRPr lang="es-MX" dirty="0"/>
          </a:p>
          <a:p>
            <a:pPr algn="just"/>
            <a:endParaRPr lang="es-MX" dirty="0"/>
          </a:p>
          <a:p>
            <a:pPr algn="just"/>
            <a:endParaRPr lang="es-MX" dirty="0"/>
          </a:p>
          <a:p>
            <a:pPr algn="just"/>
            <a:endParaRPr lang="es-MX" dirty="0"/>
          </a:p>
          <a:p>
            <a:endParaRPr lang="es-MX" dirty="0"/>
          </a:p>
        </p:txBody>
      </p:sp>
    </p:spTree>
    <p:extLst>
      <p:ext uri="{BB962C8B-B14F-4D97-AF65-F5344CB8AC3E}">
        <p14:creationId xmlns:p14="http://schemas.microsoft.com/office/powerpoint/2010/main" val="4067680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75353"/>
            <a:ext cx="8596668" cy="5466009"/>
          </a:xfrm>
        </p:spPr>
        <p:txBody>
          <a:bodyPr/>
          <a:lstStyle/>
          <a:p>
            <a:pPr algn="just"/>
            <a:r>
              <a:rPr lang="es-MX" dirty="0"/>
              <a:t>La evaluación  centrada en el desempeño busca evaluar lo que se es capaz de hacer.</a:t>
            </a:r>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r>
              <a:rPr lang="es-MX" dirty="0"/>
              <a:t>Es una evaluación de proceso y formativa, donde son prácticas relevantes la evaluación mutua, la coevaluación y la autoevaluación (Díaz Barriga y Hernández, 2002).</a:t>
            </a:r>
          </a:p>
          <a:p>
            <a:endParaRPr lang="es-MX" dirty="0"/>
          </a:p>
        </p:txBody>
      </p:sp>
    </p:spTree>
    <p:extLst>
      <p:ext uri="{BB962C8B-B14F-4D97-AF65-F5344CB8AC3E}">
        <p14:creationId xmlns:p14="http://schemas.microsoft.com/office/powerpoint/2010/main" val="1338962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528" y="291102"/>
            <a:ext cx="8596668" cy="1137006"/>
          </a:xfrm>
        </p:spPr>
        <p:txBody>
          <a:bodyPr>
            <a:normAutofit/>
          </a:bodyPr>
          <a:lstStyle/>
          <a:p>
            <a:pPr algn="ctr"/>
            <a:r>
              <a:rPr lang="es-MX" sz="3200" dirty="0" smtClean="0"/>
              <a:t>VENTAJAS DE LA EVALUACIÓN AUTÉNTICA CENTRADA EN EL DESEMPEÑO</a:t>
            </a:r>
            <a:endParaRPr lang="es-MX" sz="3200" dirty="0"/>
          </a:p>
        </p:txBody>
      </p:sp>
      <p:sp>
        <p:nvSpPr>
          <p:cNvPr id="3" name="Marcador de contenido 2"/>
          <p:cNvSpPr>
            <a:spLocks noGrp="1"/>
          </p:cNvSpPr>
          <p:nvPr>
            <p:ph idx="1"/>
          </p:nvPr>
        </p:nvSpPr>
        <p:spPr>
          <a:xfrm>
            <a:off x="677334" y="1530849"/>
            <a:ext cx="8596668" cy="4510513"/>
          </a:xfrm>
        </p:spPr>
        <p:txBody>
          <a:bodyPr>
            <a:normAutofit/>
          </a:bodyPr>
          <a:lstStyle/>
          <a:p>
            <a:pPr algn="just"/>
            <a:r>
              <a:rPr lang="es-MX" dirty="0" smtClean="0"/>
              <a:t>Permite confrontar con “criterios del mundo real” el aprendizaje en relación con cuestiones como manejo y solución de problemas intelectuales y sociales.</a:t>
            </a:r>
          </a:p>
          <a:p>
            <a:pPr algn="just"/>
            <a:endParaRPr lang="es-MX" dirty="0" smtClean="0"/>
          </a:p>
          <a:p>
            <a:pPr algn="just"/>
            <a:r>
              <a:rPr lang="es-MX" dirty="0" smtClean="0"/>
              <a:t>Permite mostrar y compartir modelos de “trabajos de excelencia” que ejemplifican los estándares deseados</a:t>
            </a:r>
          </a:p>
          <a:p>
            <a:pPr algn="just"/>
            <a:endParaRPr lang="es-MX" dirty="0" smtClean="0"/>
          </a:p>
          <a:p>
            <a:pPr algn="just"/>
            <a:r>
              <a:rPr lang="es-MX" dirty="0" smtClean="0"/>
              <a:t>Conduce a “transparentar” y aplicar consistentemente los criterios desarrollado por el docente y obtener el consenso con los alumnos, con otros docentes e incluso con los padres y otros participantes en la experiencia educativa.</a:t>
            </a:r>
          </a:p>
          <a:p>
            <a:pPr algn="just"/>
            <a:endParaRPr lang="es-MX" dirty="0" smtClean="0"/>
          </a:p>
          <a:p>
            <a:pPr algn="just"/>
            <a:r>
              <a:rPr lang="es-MX" dirty="0" smtClean="0"/>
              <a:t>Amplía las oportunidades en el currículo y la instrucción de supervisar, autoevaluar y perfeccionar el propio trabajo.</a:t>
            </a:r>
          </a:p>
        </p:txBody>
      </p:sp>
    </p:spTree>
    <p:extLst>
      <p:ext uri="{BB962C8B-B14F-4D97-AF65-F5344CB8AC3E}">
        <p14:creationId xmlns:p14="http://schemas.microsoft.com/office/powerpoint/2010/main" val="2639070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80145"/>
            <a:ext cx="8596668" cy="5661218"/>
          </a:xfrm>
        </p:spPr>
        <p:txBody>
          <a:bodyPr/>
          <a:lstStyle/>
          <a:p>
            <a:endParaRPr lang="es-MX" dirty="0" smtClean="0"/>
          </a:p>
          <a:p>
            <a:pPr algn="just"/>
            <a:r>
              <a:rPr lang="es-MX" dirty="0"/>
              <a:t>No se reduce a la “aplicación y calificación de pruebas” consiste en una evaluación en sentido amplio</a:t>
            </a:r>
            <a:r>
              <a:rPr lang="es-MX" dirty="0" smtClean="0"/>
              <a:t>.</a:t>
            </a:r>
          </a:p>
          <a:p>
            <a:pPr algn="just"/>
            <a:endParaRPr lang="es-MX" dirty="0"/>
          </a:p>
          <a:p>
            <a:pPr algn="just"/>
            <a:r>
              <a:rPr lang="es-MX" dirty="0"/>
              <a:t>Desarrolla en los alumnos la autorregulación del aprendizaje</a:t>
            </a:r>
            <a:r>
              <a:rPr lang="es-MX" dirty="0" smtClean="0"/>
              <a:t>.</a:t>
            </a:r>
          </a:p>
          <a:p>
            <a:pPr algn="just"/>
            <a:endParaRPr lang="es-MX" dirty="0"/>
          </a:p>
          <a:p>
            <a:pPr algn="just"/>
            <a:r>
              <a:rPr lang="es-MX" dirty="0" smtClean="0"/>
              <a:t>Proporciona una realimentación genuina tanto a los alumnos sobre sus logros de aprendizaje como a los profesores respecto de su enseñanza y de las situaciones didácticas que plantean.</a:t>
            </a:r>
          </a:p>
          <a:p>
            <a:pPr algn="just"/>
            <a:endParaRPr lang="es-MX" dirty="0" smtClean="0"/>
          </a:p>
          <a:p>
            <a:pPr algn="just"/>
            <a:r>
              <a:rPr lang="es-MX" dirty="0" smtClean="0"/>
              <a:t>Faculta a los alumnos a actuar y a autoevaluarse de la manera en que tendrán que hacerlo en contextos situados de la vida real.</a:t>
            </a:r>
          </a:p>
          <a:p>
            <a:pPr algn="just"/>
            <a:endParaRPr lang="es-MX" dirty="0"/>
          </a:p>
        </p:txBody>
      </p:sp>
    </p:spTree>
    <p:extLst>
      <p:ext uri="{BB962C8B-B14F-4D97-AF65-F5344CB8AC3E}">
        <p14:creationId xmlns:p14="http://schemas.microsoft.com/office/powerpoint/2010/main" val="1914947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LAS EVIDENCIAS</a:t>
            </a:r>
            <a:br>
              <a:rPr lang="es-MX" dirty="0" smtClean="0"/>
            </a:br>
            <a:r>
              <a:rPr lang="es-MX" sz="1400" dirty="0" smtClean="0"/>
              <a:t>Dra. </a:t>
            </a:r>
            <a:r>
              <a:rPr lang="es-MX" sz="1400" dirty="0" err="1" smtClean="0"/>
              <a:t>Magalys</a:t>
            </a:r>
            <a:r>
              <a:rPr lang="es-MX" sz="1400" dirty="0" smtClean="0"/>
              <a:t> Ruíz Iglesias. (Junio 2008) </a:t>
            </a:r>
            <a:endParaRPr lang="es-MX" sz="2800" dirty="0"/>
          </a:p>
        </p:txBody>
      </p:sp>
      <p:sp>
        <p:nvSpPr>
          <p:cNvPr id="3" name="Marcador de contenido 2"/>
          <p:cNvSpPr>
            <a:spLocks noGrp="1"/>
          </p:cNvSpPr>
          <p:nvPr>
            <p:ph idx="1"/>
          </p:nvPr>
        </p:nvSpPr>
        <p:spPr/>
        <p:txBody>
          <a:bodyPr/>
          <a:lstStyle/>
          <a:p>
            <a:r>
              <a:rPr lang="es-MX" dirty="0"/>
              <a:t>S</a:t>
            </a:r>
            <a:r>
              <a:rPr lang="es-MX" dirty="0" smtClean="0"/>
              <a:t>on </a:t>
            </a:r>
            <a:r>
              <a:rPr lang="es-MX" dirty="0"/>
              <a:t>las acciones o actividades que se traducen en términos de capacidades y entonces le denominamos </a:t>
            </a:r>
            <a:r>
              <a:rPr lang="es-MX" dirty="0">
                <a:solidFill>
                  <a:srgbClr val="FF0000"/>
                </a:solidFill>
              </a:rPr>
              <a:t>evidencias de aprendizaje o criterios de realización</a:t>
            </a:r>
            <a:r>
              <a:rPr lang="es-MX" dirty="0"/>
              <a:t> que también son denominadas objetivo-criterio o tareas-criterio </a:t>
            </a:r>
            <a:endParaRPr lang="es-MX" dirty="0" smtClean="0"/>
          </a:p>
          <a:p>
            <a:endParaRPr lang="es-MX" dirty="0" smtClean="0"/>
          </a:p>
          <a:p>
            <a:r>
              <a:rPr lang="es-MX" dirty="0"/>
              <a:t>Esto es lo que sucede al señalar las evidencia de aprendizaje, en las cuales pretendemos demostrar </a:t>
            </a:r>
            <a:r>
              <a:rPr lang="es-MX" dirty="0">
                <a:solidFill>
                  <a:srgbClr val="FF0000"/>
                </a:solidFill>
              </a:rPr>
              <a:t>cuáles son las acciones </a:t>
            </a:r>
            <a:r>
              <a:rPr lang="es-MX" dirty="0"/>
              <a:t>que se requieren para el desempeño como resultado (producto </a:t>
            </a:r>
            <a:r>
              <a:rPr lang="es-MX" dirty="0" smtClean="0"/>
              <a:t>integrador) y </a:t>
            </a:r>
            <a:r>
              <a:rPr lang="es-MX" dirty="0"/>
              <a:t>luego pretendemos que el alumno lo demuestre en lo que hace en ese producto integrador, del cual derivamos evidencias de desempeño, de conocimiento y de producto. </a:t>
            </a:r>
          </a:p>
        </p:txBody>
      </p:sp>
    </p:spTree>
    <p:extLst>
      <p:ext uri="{BB962C8B-B14F-4D97-AF65-F5344CB8AC3E}">
        <p14:creationId xmlns:p14="http://schemas.microsoft.com/office/powerpoint/2010/main" val="1663140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071664" y="4786322"/>
            <a:ext cx="6946894" cy="1828800"/>
          </a:xfrm>
        </p:spPr>
        <p:txBody>
          <a:bodyPr>
            <a:normAutofit fontScale="90000"/>
          </a:bodyPr>
          <a:lstStyle/>
          <a:p>
            <a:pPr>
              <a:spcBef>
                <a:spcPct val="50000"/>
              </a:spcBef>
              <a:defRPr/>
            </a:pPr>
            <a:r>
              <a:rPr lang="es-ES" sz="2800" i="1" dirty="0">
                <a:solidFill>
                  <a:schemeClr val="tx1"/>
                </a:solidFill>
              </a:rPr>
              <a:t>“Y sabe Sancho, que quien va por el camino del ya voy…llega a la casa del nunca…”</a:t>
            </a:r>
            <a:br>
              <a:rPr lang="es-ES" sz="2800" i="1" dirty="0">
                <a:solidFill>
                  <a:schemeClr val="tx1"/>
                </a:solidFill>
              </a:rPr>
            </a:br>
            <a:r>
              <a:rPr lang="es-ES" sz="2800" i="1" dirty="0">
                <a:solidFill>
                  <a:schemeClr val="tx1"/>
                </a:solidFill>
              </a:rPr>
              <a:t/>
            </a:r>
            <a:br>
              <a:rPr lang="es-ES" sz="2800" i="1" dirty="0">
                <a:solidFill>
                  <a:schemeClr val="tx1"/>
                </a:solidFill>
              </a:rPr>
            </a:br>
            <a:r>
              <a:rPr lang="es-ES" sz="2800" i="1" dirty="0">
                <a:solidFill>
                  <a:schemeClr val="tx1"/>
                </a:solidFill>
              </a:rPr>
              <a:t>Miguel de Cervantes y Saavedra</a:t>
            </a:r>
            <a:br>
              <a:rPr lang="es-ES" sz="2800" i="1" dirty="0">
                <a:solidFill>
                  <a:schemeClr val="tx1"/>
                </a:solidFill>
              </a:rPr>
            </a:br>
            <a:endParaRPr lang="en-US" sz="2800" dirty="0">
              <a:solidFill>
                <a:schemeClr val="tx1"/>
              </a:solidFill>
            </a:endParaRPr>
          </a:p>
        </p:txBody>
      </p:sp>
      <p:pic>
        <p:nvPicPr>
          <p:cNvPr id="39938" name="Picture 2" descr="http://2.bp.blogspot.com/_3CV8SXd7-xY/SfHQR6vDSlI/AAAAAAAAIN8/fEb7ybTRm8s/s400/QUIJOTE+DE+LA+MANCHA,+EL+QUIJOTE+Y+SANCHO+PANZA.jpg"/>
          <p:cNvPicPr>
            <a:picLocks noChangeAspect="1" noChangeArrowheads="1"/>
          </p:cNvPicPr>
          <p:nvPr/>
        </p:nvPicPr>
        <p:blipFill>
          <a:blip r:embed="rId2"/>
          <a:srcRect/>
          <a:stretch>
            <a:fillRect/>
          </a:stretch>
        </p:blipFill>
        <p:spPr bwMode="auto">
          <a:xfrm>
            <a:off x="4439817" y="1484785"/>
            <a:ext cx="2888297" cy="2707779"/>
          </a:xfrm>
          <a:prstGeom prst="rect">
            <a:avLst/>
          </a:prstGeom>
          <a:noFill/>
        </p:spPr>
      </p:pic>
    </p:spTree>
    <p:extLst>
      <p:ext uri="{BB962C8B-B14F-4D97-AF65-F5344CB8AC3E}">
        <p14:creationId xmlns:p14="http://schemas.microsoft.com/office/powerpoint/2010/main" val="3800371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69871"/>
            <a:ext cx="8596668" cy="5671492"/>
          </a:xfrm>
        </p:spPr>
        <p:txBody>
          <a:bodyPr/>
          <a:lstStyle/>
          <a:p>
            <a:pPr algn="just"/>
            <a:r>
              <a:rPr lang="es-MX" dirty="0"/>
              <a:t>Esos avances sólo pueden ser constatados a partir </a:t>
            </a:r>
            <a:r>
              <a:rPr lang="es-MX" dirty="0">
                <a:solidFill>
                  <a:srgbClr val="FF0000"/>
                </a:solidFill>
              </a:rPr>
              <a:t>de </a:t>
            </a:r>
            <a:r>
              <a:rPr lang="es-MX" i="1" dirty="0">
                <a:solidFill>
                  <a:srgbClr val="FF0000"/>
                </a:solidFill>
              </a:rPr>
              <a:t>evidencias</a:t>
            </a:r>
            <a:r>
              <a:rPr lang="es-MX" dirty="0"/>
              <a:t>, es decir de </a:t>
            </a:r>
            <a:r>
              <a:rPr lang="es-MX" i="1" dirty="0"/>
              <a:t>pruebas que debe ir aportando el estudiante para demostrar que esos avances se están dando </a:t>
            </a:r>
            <a:r>
              <a:rPr lang="es-MX" i="1" dirty="0" err="1"/>
              <a:t>niveladamente</a:t>
            </a:r>
            <a:r>
              <a:rPr lang="es-MX" i="1" dirty="0"/>
              <a:t> como parte de su tránsito hacia el logro de mayores niveles de competencia </a:t>
            </a:r>
            <a:endParaRPr lang="es-MX" i="1" dirty="0" smtClean="0"/>
          </a:p>
          <a:p>
            <a:endParaRPr lang="es-MX" i="1" dirty="0"/>
          </a:p>
          <a:p>
            <a:pPr algn="just"/>
            <a:r>
              <a:rPr lang="es-MX" dirty="0" smtClean="0"/>
              <a:t>Si </a:t>
            </a:r>
            <a:r>
              <a:rPr lang="es-MX" dirty="0"/>
              <a:t>las dimensiones del accionar son cognitivas, actitudinales y procedimentales, entonces se requieren evidencias de cada una de esa dimensiones; de ahí que se aluda a evidencias de </a:t>
            </a:r>
            <a:r>
              <a:rPr lang="es-MX" dirty="0">
                <a:solidFill>
                  <a:srgbClr val="FF0000"/>
                </a:solidFill>
              </a:rPr>
              <a:t>desempeño, de conocimiento y de producto. </a:t>
            </a:r>
            <a:endParaRPr lang="es-MX" dirty="0" smtClean="0">
              <a:solidFill>
                <a:srgbClr val="FF0000"/>
              </a:solidFill>
            </a:endParaRPr>
          </a:p>
          <a:p>
            <a:endParaRPr lang="es-MX" dirty="0"/>
          </a:p>
        </p:txBody>
      </p:sp>
    </p:spTree>
    <p:extLst>
      <p:ext uri="{BB962C8B-B14F-4D97-AF65-F5344CB8AC3E}">
        <p14:creationId xmlns:p14="http://schemas.microsoft.com/office/powerpoint/2010/main" val="2479277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95901"/>
            <a:ext cx="8596668" cy="5445461"/>
          </a:xfrm>
        </p:spPr>
        <p:txBody>
          <a:bodyPr/>
          <a:lstStyle/>
          <a:p>
            <a:pPr>
              <a:defRPr/>
            </a:pPr>
            <a:r>
              <a:rPr lang="es-MX" dirty="0"/>
              <a:t>La evaluación autentica centrada en el desempeño, solo tiene sentido si representa una verdadera motivación para el cambio: </a:t>
            </a:r>
            <a:endParaRPr lang="es-MX" dirty="0" smtClean="0"/>
          </a:p>
          <a:p>
            <a:pPr>
              <a:defRPr/>
            </a:pPr>
            <a:r>
              <a:rPr lang="es-MX" dirty="0"/>
              <a:t> </a:t>
            </a:r>
            <a:r>
              <a:rPr lang="es-MX" i="1" dirty="0"/>
              <a:t>(Díaz Barriga, </a:t>
            </a:r>
            <a:r>
              <a:rPr lang="es-MX" i="1" dirty="0" smtClean="0"/>
              <a:t>2004)</a:t>
            </a:r>
            <a:endParaRPr lang="es-MX" dirty="0"/>
          </a:p>
          <a:p>
            <a:pPr>
              <a:defRPr/>
            </a:pPr>
            <a:endParaRPr lang="es-MX" dirty="0"/>
          </a:p>
          <a:p>
            <a:pPr>
              <a:defRPr/>
            </a:pPr>
            <a:endParaRPr lang="es-MX" dirty="0" smtClean="0"/>
          </a:p>
          <a:p>
            <a:pPr>
              <a:defRPr/>
            </a:pPr>
            <a:endParaRPr lang="es-MX" dirty="0"/>
          </a:p>
          <a:p>
            <a:pPr>
              <a:defRPr/>
            </a:pPr>
            <a:endParaRPr lang="es-MX" dirty="0" smtClean="0"/>
          </a:p>
          <a:p>
            <a:pPr>
              <a:defRPr/>
            </a:pPr>
            <a:endParaRPr lang="es-MX" dirty="0"/>
          </a:p>
        </p:txBody>
      </p:sp>
    </p:spTree>
    <p:extLst>
      <p:ext uri="{BB962C8B-B14F-4D97-AF65-F5344CB8AC3E}">
        <p14:creationId xmlns:p14="http://schemas.microsoft.com/office/powerpoint/2010/main" val="650651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36315"/>
          </a:xfrm>
        </p:spPr>
        <p:txBody>
          <a:bodyPr/>
          <a:lstStyle/>
          <a:p>
            <a:pPr algn="ctr"/>
            <a:r>
              <a:rPr lang="es-MX" dirty="0" smtClean="0"/>
              <a:t>EL PROCESO</a:t>
            </a:r>
            <a:endParaRPr lang="es-MX" dirty="0"/>
          </a:p>
        </p:txBody>
      </p:sp>
      <p:sp>
        <p:nvSpPr>
          <p:cNvPr id="3" name="Marcador de contenido 2"/>
          <p:cNvSpPr>
            <a:spLocks noGrp="1"/>
          </p:cNvSpPr>
          <p:nvPr>
            <p:ph idx="1"/>
          </p:nvPr>
        </p:nvSpPr>
        <p:spPr>
          <a:xfrm>
            <a:off x="677334" y="1345915"/>
            <a:ext cx="8596668" cy="4695447"/>
          </a:xfrm>
        </p:spPr>
        <p:txBody>
          <a:bodyPr>
            <a:normAutofit lnSpcReduction="10000"/>
          </a:bodyPr>
          <a:lstStyle/>
          <a:p>
            <a:pPr>
              <a:lnSpc>
                <a:spcPct val="150000"/>
              </a:lnSpc>
            </a:pPr>
            <a:r>
              <a:rPr lang="es-MX" dirty="0" smtClean="0"/>
              <a:t>1. Identificar las competencias que se pretenden evaluar</a:t>
            </a:r>
          </a:p>
          <a:p>
            <a:pPr>
              <a:lnSpc>
                <a:spcPct val="150000"/>
              </a:lnSpc>
            </a:pPr>
            <a:r>
              <a:rPr lang="es-MX" dirty="0" smtClean="0"/>
              <a:t>2. Redactar las competencias</a:t>
            </a:r>
          </a:p>
          <a:p>
            <a:pPr>
              <a:lnSpc>
                <a:spcPct val="150000"/>
              </a:lnSpc>
            </a:pPr>
            <a:r>
              <a:rPr lang="es-MX" dirty="0" smtClean="0"/>
              <a:t>3. Determinar los criterios para considerar una persona idónea para la tarea</a:t>
            </a:r>
          </a:p>
          <a:p>
            <a:pPr>
              <a:lnSpc>
                <a:spcPct val="150000"/>
              </a:lnSpc>
            </a:pPr>
            <a:r>
              <a:rPr lang="es-MX" dirty="0" smtClean="0"/>
              <a:t>4. Determinar las evidencias que obtendrá a partir de las competencias de forma concreta y tangible de: saber, saber hacer, actitud y producto.</a:t>
            </a:r>
          </a:p>
          <a:p>
            <a:pPr>
              <a:lnSpc>
                <a:spcPct val="150000"/>
              </a:lnSpc>
            </a:pPr>
            <a:r>
              <a:rPr lang="es-MX" dirty="0" smtClean="0"/>
              <a:t>5. Comunicar a los estudiantes las expectativas de ejecución en términos de criterios consensuados con el grupo y generar las condiciones y dispositivos que permitan registrar el avance de los alumnos</a:t>
            </a:r>
          </a:p>
          <a:p>
            <a:pPr>
              <a:lnSpc>
                <a:spcPct val="150000"/>
              </a:lnSpc>
            </a:pPr>
            <a:r>
              <a:rPr lang="es-MX" dirty="0"/>
              <a:t>6</a:t>
            </a:r>
            <a:r>
              <a:rPr lang="es-MX" dirty="0" smtClean="0"/>
              <a:t>. Describir los niveles de dominio que deben alcanzar los alumnos</a:t>
            </a:r>
          </a:p>
          <a:p>
            <a:pPr>
              <a:lnSpc>
                <a:spcPct val="150000"/>
              </a:lnSpc>
            </a:pPr>
            <a:r>
              <a:rPr lang="es-MX" dirty="0"/>
              <a:t>7</a:t>
            </a:r>
            <a:r>
              <a:rPr lang="es-MX" dirty="0" smtClean="0"/>
              <a:t>. Establecer la ponderación de las evidencias</a:t>
            </a:r>
          </a:p>
        </p:txBody>
      </p:sp>
    </p:spTree>
    <p:extLst>
      <p:ext uri="{BB962C8B-B14F-4D97-AF65-F5344CB8AC3E}">
        <p14:creationId xmlns:p14="http://schemas.microsoft.com/office/powerpoint/2010/main" val="1874532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528" y="373295"/>
            <a:ext cx="8596668" cy="643847"/>
          </a:xfrm>
        </p:spPr>
        <p:txBody>
          <a:bodyPr>
            <a:normAutofit/>
          </a:bodyPr>
          <a:lstStyle/>
          <a:p>
            <a:r>
              <a:rPr lang="es-MX" sz="2800" dirty="0" smtClean="0"/>
              <a:t>INSTRUMENTOS DE EVALUACIÓN POR DESEMPEÑO</a:t>
            </a:r>
            <a:endParaRPr lang="es-MX"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70248728"/>
              </p:ext>
            </p:extLst>
          </p:nvPr>
        </p:nvGraphicFramePr>
        <p:xfrm>
          <a:off x="390418" y="1171254"/>
          <a:ext cx="10243335" cy="529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32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62510304"/>
              </p:ext>
            </p:extLst>
          </p:nvPr>
        </p:nvGraphicFramePr>
        <p:xfrm>
          <a:off x="677863" y="899886"/>
          <a:ext cx="8596312" cy="514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017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CONCEPTO DE EVALUACIÓN </a:t>
            </a:r>
            <a:endParaRPr lang="es-MX" dirty="0"/>
          </a:p>
        </p:txBody>
      </p:sp>
      <p:sp>
        <p:nvSpPr>
          <p:cNvPr id="3" name="Marcador de contenido 2"/>
          <p:cNvSpPr>
            <a:spLocks noGrp="1"/>
          </p:cNvSpPr>
          <p:nvPr>
            <p:ph idx="1"/>
          </p:nvPr>
        </p:nvSpPr>
        <p:spPr>
          <a:xfrm>
            <a:off x="677334" y="1582057"/>
            <a:ext cx="8596668" cy="4459305"/>
          </a:xfrm>
        </p:spPr>
        <p:txBody>
          <a:bodyPr>
            <a:normAutofit fontScale="92500" lnSpcReduction="20000"/>
          </a:bodyPr>
          <a:lstStyle/>
          <a:p>
            <a:pPr algn="just">
              <a:buFont typeface="Arial" pitchFamily="34" charset="0"/>
              <a:buChar char="•"/>
              <a:defRPr/>
            </a:pPr>
            <a:endParaRPr lang="es-MX" dirty="0" smtClean="0"/>
          </a:p>
          <a:p>
            <a:pPr algn="just">
              <a:buFont typeface="Arial" pitchFamily="34" charset="0"/>
              <a:buChar char="•"/>
              <a:defRPr/>
            </a:pPr>
            <a:endParaRPr lang="es-MX" dirty="0"/>
          </a:p>
          <a:p>
            <a:pPr algn="just"/>
            <a:r>
              <a:rPr lang="es-MX" dirty="0" smtClean="0">
                <a:solidFill>
                  <a:srgbClr val="FF0000"/>
                </a:solidFill>
              </a:rPr>
              <a:t>La </a:t>
            </a:r>
            <a:r>
              <a:rPr lang="es-MX" dirty="0">
                <a:solidFill>
                  <a:srgbClr val="FF0000"/>
                </a:solidFill>
              </a:rPr>
              <a:t>evaluación </a:t>
            </a:r>
            <a:r>
              <a:rPr lang="es-MX" dirty="0"/>
              <a:t>es una actividad o proceso sistemático de </a:t>
            </a:r>
            <a:r>
              <a:rPr lang="es-MX" dirty="0">
                <a:solidFill>
                  <a:srgbClr val="FF0000"/>
                </a:solidFill>
              </a:rPr>
              <a:t>identificación</a:t>
            </a:r>
            <a:r>
              <a:rPr lang="es-MX" dirty="0"/>
              <a:t>, </a:t>
            </a:r>
            <a:r>
              <a:rPr lang="es-MX" dirty="0">
                <a:solidFill>
                  <a:srgbClr val="FF0000"/>
                </a:solidFill>
              </a:rPr>
              <a:t>recogida</a:t>
            </a:r>
            <a:r>
              <a:rPr lang="es-MX" dirty="0"/>
              <a:t> o </a:t>
            </a:r>
            <a:r>
              <a:rPr lang="es-MX" dirty="0">
                <a:solidFill>
                  <a:srgbClr val="FF0000"/>
                </a:solidFill>
              </a:rPr>
              <a:t>tratamiento</a:t>
            </a:r>
            <a:r>
              <a:rPr lang="es-MX" dirty="0"/>
              <a:t> de datos sobre elementos o hechos educativos, con el objetivo de </a:t>
            </a:r>
            <a:r>
              <a:rPr lang="es-MX" dirty="0">
                <a:solidFill>
                  <a:srgbClr val="FF0000"/>
                </a:solidFill>
              </a:rPr>
              <a:t>valorarlos primero </a:t>
            </a:r>
            <a:r>
              <a:rPr lang="es-MX" dirty="0"/>
              <a:t>y, sobre dicha valoración</a:t>
            </a:r>
            <a:r>
              <a:rPr lang="es-MX" dirty="0">
                <a:solidFill>
                  <a:srgbClr val="FF0000"/>
                </a:solidFill>
              </a:rPr>
              <a:t>, tomar decisiones</a:t>
            </a:r>
            <a:r>
              <a:rPr lang="es-MX" dirty="0"/>
              <a:t> (García Ramos, 1989</a:t>
            </a:r>
            <a:r>
              <a:rPr lang="es-MX" dirty="0" smtClean="0"/>
              <a:t>).</a:t>
            </a:r>
          </a:p>
          <a:p>
            <a:pPr marL="0" indent="0" algn="just">
              <a:buNone/>
            </a:pPr>
            <a:endParaRPr lang="es-MX" dirty="0" smtClean="0"/>
          </a:p>
          <a:p>
            <a:pPr algn="just"/>
            <a:r>
              <a:rPr lang="es-MX" dirty="0" smtClean="0"/>
              <a:t>La </a:t>
            </a:r>
            <a:r>
              <a:rPr lang="es-MX" dirty="0"/>
              <a:t>Evaluación, se puede decir que es una actividad inherente a toda actividad humana intencional, por lo que debe ser sistemática, y que su objetivo es determinar el valor de algo (</a:t>
            </a:r>
            <a:r>
              <a:rPr lang="es-MX" dirty="0" err="1"/>
              <a:t>Popham</a:t>
            </a:r>
            <a:r>
              <a:rPr lang="es-MX" dirty="0"/>
              <a:t>, 1990).</a:t>
            </a:r>
          </a:p>
          <a:p>
            <a:pPr algn="just">
              <a:buFont typeface="Arial" pitchFamily="34" charset="0"/>
              <a:buChar char="•"/>
              <a:defRPr/>
            </a:pPr>
            <a:endParaRPr lang="es-MX" dirty="0"/>
          </a:p>
          <a:p>
            <a:pPr marL="0" indent="0" algn="just">
              <a:buNone/>
            </a:pPr>
            <a:endParaRPr lang="es-MX" dirty="0" smtClean="0"/>
          </a:p>
          <a:p>
            <a:pPr algn="just"/>
            <a:r>
              <a:rPr lang="es-MX" dirty="0" smtClean="0"/>
              <a:t>La Evaluación es un proceso </a:t>
            </a:r>
            <a:r>
              <a:rPr lang="es-MX" dirty="0"/>
              <a:t>que permite obtener evidencias, elaborar juicios y brindar retroalimentación sobre los logros de los estudiantes a lo largo de su formación. (Laura Frade</a:t>
            </a:r>
            <a:r>
              <a:rPr lang="es-MX" dirty="0" smtClean="0"/>
              <a:t>)</a:t>
            </a:r>
          </a:p>
          <a:p>
            <a:pPr algn="just"/>
            <a:endParaRPr lang="es-MX" dirty="0"/>
          </a:p>
          <a:p>
            <a:pPr algn="just"/>
            <a:endParaRPr lang="es-MX" dirty="0"/>
          </a:p>
        </p:txBody>
      </p:sp>
    </p:spTree>
    <p:extLst>
      <p:ext uri="{BB962C8B-B14F-4D97-AF65-F5344CB8AC3E}">
        <p14:creationId xmlns:p14="http://schemas.microsoft.com/office/powerpoint/2010/main" val="476326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43753"/>
            <a:ext cx="8596668" cy="5597609"/>
          </a:xfrm>
        </p:spPr>
        <p:txBody>
          <a:bodyPr>
            <a:normAutofit/>
          </a:bodyPr>
          <a:lstStyle/>
          <a:p>
            <a:pPr algn="just"/>
            <a:endParaRPr lang="es-MX" dirty="0" smtClean="0"/>
          </a:p>
          <a:p>
            <a:pPr algn="just"/>
            <a:endParaRPr lang="es-MX" dirty="0"/>
          </a:p>
          <a:p>
            <a:pPr algn="just"/>
            <a:r>
              <a:rPr lang="es-MX" dirty="0" smtClean="0"/>
              <a:t>Una de las principales críticas que se hacen a la evaluación es que no hay congruencia entre evaluación y enseñanza, se enseña una cosa y se evalúa otra por lo que es determinante que se lleve a cabo una evaluación AUTÉNTICA</a:t>
            </a:r>
          </a:p>
          <a:p>
            <a:pPr algn="just"/>
            <a:endParaRPr lang="es-MX" dirty="0" smtClean="0"/>
          </a:p>
          <a:p>
            <a:pPr algn="just"/>
            <a:r>
              <a:rPr lang="es-MX" dirty="0" smtClean="0"/>
              <a:t>La </a:t>
            </a:r>
            <a:r>
              <a:rPr lang="es-MX" dirty="0"/>
              <a:t>premisa central de una </a:t>
            </a:r>
            <a:r>
              <a:rPr lang="es-MX" dirty="0" smtClean="0"/>
              <a:t>EVALUACIÓN AUTENTICA es </a:t>
            </a:r>
            <a:r>
              <a:rPr lang="es-MX" dirty="0"/>
              <a:t>que hay que evaluar aprendizajes contextualizados </a:t>
            </a:r>
            <a:r>
              <a:rPr lang="es-MX" dirty="0" smtClean="0"/>
              <a:t>(Díaz </a:t>
            </a:r>
            <a:r>
              <a:rPr lang="es-MX" dirty="0"/>
              <a:t>Barriga </a:t>
            </a:r>
            <a:r>
              <a:rPr lang="es-MX" dirty="0" smtClean="0"/>
              <a:t>y Hernández, </a:t>
            </a:r>
            <a:r>
              <a:rPr lang="es-MX" dirty="0"/>
              <a:t>2002</a:t>
            </a:r>
            <a:r>
              <a:rPr lang="es-MX" dirty="0" smtClean="0"/>
              <a:t>).</a:t>
            </a:r>
          </a:p>
          <a:p>
            <a:pPr algn="just"/>
            <a:endParaRPr lang="es-MX" dirty="0" smtClean="0"/>
          </a:p>
          <a:p>
            <a:pPr algn="just"/>
            <a:endParaRPr lang="es-MX" dirty="0" smtClean="0"/>
          </a:p>
          <a:p>
            <a:endParaRPr lang="es-MX"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3759198"/>
            <a:ext cx="3777344" cy="2518229"/>
          </a:xfrm>
          <a:prstGeom prst="rect">
            <a:avLst/>
          </a:prstGeom>
        </p:spPr>
      </p:pic>
    </p:spTree>
    <p:extLst>
      <p:ext uri="{BB962C8B-B14F-4D97-AF65-F5344CB8AC3E}">
        <p14:creationId xmlns:p14="http://schemas.microsoft.com/office/powerpoint/2010/main" val="4147156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14400"/>
          </a:xfrm>
        </p:spPr>
        <p:txBody>
          <a:bodyPr/>
          <a:lstStyle/>
          <a:p>
            <a:pPr algn="ctr"/>
            <a:r>
              <a:rPr lang="es-MX" dirty="0" smtClean="0"/>
              <a:t>LA EVALUACIÓN A TRAVÉS DEL TIEMPO</a:t>
            </a:r>
            <a:endParaRPr lang="es-MX" dirty="0"/>
          </a:p>
        </p:txBody>
      </p:sp>
      <p:sp>
        <p:nvSpPr>
          <p:cNvPr id="5" name="Marcador de contenido 4"/>
          <p:cNvSpPr>
            <a:spLocks noGrp="1"/>
          </p:cNvSpPr>
          <p:nvPr>
            <p:ph idx="1"/>
          </p:nvPr>
        </p:nvSpPr>
        <p:spPr>
          <a:xfrm>
            <a:off x="677334" y="1393371"/>
            <a:ext cx="8596668" cy="4647991"/>
          </a:xfrm>
        </p:spPr>
        <p:txBody>
          <a:bodyPr/>
          <a:lstStyle/>
          <a:p>
            <a:endParaRPr lang="es-MX" dirty="0" smtClean="0"/>
          </a:p>
          <a:p>
            <a:r>
              <a:rPr lang="es-MX" dirty="0" smtClean="0"/>
              <a:t>Evaluación Tradicional  por contenidos. Privilegia el aprendizaje de  conceptos, hechos, principios.</a:t>
            </a:r>
          </a:p>
          <a:p>
            <a:endParaRPr lang="es-MX" dirty="0" smtClean="0"/>
          </a:p>
          <a:p>
            <a:r>
              <a:rPr lang="es-MX" dirty="0" smtClean="0"/>
              <a:t>Evaluación por objetivos: Privilegia el desarrollo de conocimientos, procedimientos, actitudes y valores</a:t>
            </a:r>
          </a:p>
          <a:p>
            <a:endParaRPr lang="es-MX" dirty="0" smtClean="0"/>
          </a:p>
          <a:p>
            <a:r>
              <a:rPr lang="es-MX" dirty="0" smtClean="0"/>
              <a:t>Evaluación por competencias: Tiene un fin formativo, evalúa el proceso de desempeño de los estudiantes ante actividades y problemas del contexto.</a:t>
            </a:r>
            <a:endParaRPr lang="es-MX" dirty="0"/>
          </a:p>
        </p:txBody>
      </p:sp>
    </p:spTree>
    <p:extLst>
      <p:ext uri="{BB962C8B-B14F-4D97-AF65-F5344CB8AC3E}">
        <p14:creationId xmlns:p14="http://schemas.microsoft.com/office/powerpoint/2010/main" val="2178866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3448" y="636589"/>
            <a:ext cx="8596668" cy="3880773"/>
          </a:xfrm>
        </p:spPr>
        <p:txBody>
          <a:bodyPr/>
          <a:lstStyle/>
          <a:p>
            <a:r>
              <a:rPr lang="es-MX" dirty="0"/>
              <a:t>Para poder comprender y aplicar la evaluación centrada en el desempeño es de gran importancia tener un manejo muy claro de</a:t>
            </a:r>
            <a:r>
              <a:rPr lang="es-MX" dirty="0" smtClean="0"/>
              <a:t>:</a:t>
            </a:r>
          </a:p>
          <a:p>
            <a:endParaRPr lang="es-MX" dirty="0"/>
          </a:p>
          <a:p>
            <a:r>
              <a:rPr lang="es-MX" b="1" u="sng" dirty="0" smtClean="0"/>
              <a:t>APRENDIZAJE SITUADO</a:t>
            </a:r>
          </a:p>
          <a:p>
            <a:endParaRPr lang="es-MX" b="1" u="sng" dirty="0" smtClean="0"/>
          </a:p>
          <a:p>
            <a:r>
              <a:rPr lang="es-MX" b="1" u="sng" dirty="0" smtClean="0"/>
              <a:t>ENFOQUE DE COMPETENCIAS </a:t>
            </a:r>
          </a:p>
          <a:p>
            <a:endParaRPr lang="es-MX" dirty="0"/>
          </a:p>
          <a:p>
            <a:endParaRPr lang="es-MX" dirty="0"/>
          </a:p>
        </p:txBody>
      </p:sp>
    </p:spTree>
    <p:extLst>
      <p:ext uri="{BB962C8B-B14F-4D97-AF65-F5344CB8AC3E}">
        <p14:creationId xmlns:p14="http://schemas.microsoft.com/office/powerpoint/2010/main" val="79996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Aprendizaje situado</a:t>
            </a:r>
            <a:endParaRPr lang="es-MX" dirty="0"/>
          </a:p>
        </p:txBody>
      </p:sp>
      <p:sp>
        <p:nvSpPr>
          <p:cNvPr id="3" name="Marcador de contenido 2"/>
          <p:cNvSpPr>
            <a:spLocks noGrp="1"/>
          </p:cNvSpPr>
          <p:nvPr>
            <p:ph idx="1"/>
          </p:nvPr>
        </p:nvSpPr>
        <p:spPr>
          <a:xfrm>
            <a:off x="677334" y="1683657"/>
            <a:ext cx="8596668" cy="4357705"/>
          </a:xfrm>
        </p:spPr>
        <p:txBody>
          <a:bodyPr>
            <a:normAutofit/>
          </a:bodyPr>
          <a:lstStyle/>
          <a:p>
            <a:pPr algn="just"/>
            <a:r>
              <a:rPr lang="es-MX" dirty="0" smtClean="0"/>
              <a:t>En el Aprendizaje Situado se </a:t>
            </a:r>
            <a:r>
              <a:rPr lang="es-MX" dirty="0"/>
              <a:t>afirma que todo conocimiento, producto del aprendizaje o de los actos de pensamiento o cognición puede definirse como situado en el sentido de que ocurre en un </a:t>
            </a:r>
            <a:r>
              <a:rPr lang="es-MX" dirty="0">
                <a:solidFill>
                  <a:srgbClr val="FF0000"/>
                </a:solidFill>
              </a:rPr>
              <a:t>contexto y situación determinada</a:t>
            </a:r>
            <a:r>
              <a:rPr lang="es-MX" dirty="0"/>
              <a:t>, y es resultado de la actividad de la persona que aprende en interacción con otras personas en el marco de las prácticas sociales que promueve una comunidad determinada</a:t>
            </a:r>
            <a:r>
              <a:rPr lang="es-MX" dirty="0" smtClean="0"/>
              <a:t>.</a:t>
            </a:r>
          </a:p>
          <a:p>
            <a:pPr algn="just"/>
            <a:endParaRPr lang="es-MX" dirty="0" smtClean="0"/>
          </a:p>
          <a:p>
            <a:endParaRPr lang="es-MX" dirty="0"/>
          </a:p>
        </p:txBody>
      </p:sp>
    </p:spTree>
    <p:extLst>
      <p:ext uri="{BB962C8B-B14F-4D97-AF65-F5344CB8AC3E}">
        <p14:creationId xmlns:p14="http://schemas.microsoft.com/office/powerpoint/2010/main" val="1807957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49503"/>
            <a:ext cx="8596668" cy="3880773"/>
          </a:xfrm>
        </p:spPr>
        <p:txBody>
          <a:bodyPr/>
          <a:lstStyle/>
          <a:p>
            <a:r>
              <a:rPr lang="es-MX" i="1" dirty="0"/>
              <a:t>Trabajar no solo con lo que sabe un alumno, sino aprovechar lo que el alumno sabe hacer con lo que sabe, por lo que el aprendizaje de los estudiantes debe partir de actividades auténticas o reales, </a:t>
            </a:r>
            <a:r>
              <a:rPr lang="es-MX" i="1" dirty="0">
                <a:solidFill>
                  <a:srgbClr val="FF0000"/>
                </a:solidFill>
              </a:rPr>
              <a:t>vinculando la escuela con la vida</a:t>
            </a:r>
            <a:r>
              <a:rPr lang="es-MX" dirty="0">
                <a:solidFill>
                  <a:srgbClr val="FF0000"/>
                </a:solidFill>
              </a:rPr>
              <a:t> . </a:t>
            </a:r>
            <a:r>
              <a:rPr lang="es-MX" i="1" dirty="0">
                <a:solidFill>
                  <a:schemeClr val="tx1"/>
                </a:solidFill>
              </a:rPr>
              <a:t>(Ahumada, 205; Díaz Barriga, 2006) </a:t>
            </a:r>
          </a:p>
          <a:p>
            <a:endParaRPr lang="es-MX" i="1" dirty="0">
              <a:solidFill>
                <a:schemeClr val="tx1"/>
              </a:solidFill>
            </a:endParaRPr>
          </a:p>
          <a:p>
            <a:r>
              <a:rPr lang="es-MX" dirty="0" smtClean="0"/>
              <a:t>El Aprendizaje Situado se </a:t>
            </a:r>
            <a:r>
              <a:rPr lang="es-MX" dirty="0"/>
              <a:t>articula con el desarrollo de competencias.</a:t>
            </a:r>
          </a:p>
          <a:p>
            <a:endParaRPr lang="es-MX" dirty="0"/>
          </a:p>
        </p:txBody>
      </p:sp>
    </p:spTree>
    <p:extLst>
      <p:ext uri="{BB962C8B-B14F-4D97-AF65-F5344CB8AC3E}">
        <p14:creationId xmlns:p14="http://schemas.microsoft.com/office/powerpoint/2010/main" val="2328174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1028</TotalTime>
  <Words>1476</Words>
  <Application>Microsoft Office PowerPoint</Application>
  <PresentationFormat>Personalizado</PresentationFormat>
  <Paragraphs>134</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Faceta</vt:lpstr>
      <vt:lpstr>La evaluación Centrada en el desempeño</vt:lpstr>
      <vt:lpstr>“Y sabe Sancho, que quien va por el camino del ya voy…llega a la casa del nunca…”  Miguel de Cervantes y Saavedra </vt:lpstr>
      <vt:lpstr>Presentación de PowerPoint</vt:lpstr>
      <vt:lpstr>CONCEPTO DE EVALUACIÓN </vt:lpstr>
      <vt:lpstr>Presentación de PowerPoint</vt:lpstr>
      <vt:lpstr>LA EVALUACIÓN A TRAVÉS DEL TIEMPO</vt:lpstr>
      <vt:lpstr>Presentación de PowerPoint</vt:lpstr>
      <vt:lpstr>Aprendizaje situado</vt:lpstr>
      <vt:lpstr>Presentación de PowerPoint</vt:lpstr>
      <vt:lpstr>ENFOQUE DE COMPETENCIAS</vt:lpstr>
      <vt:lpstr>DEFINICIÓN DE COMPETENCIAS</vt:lpstr>
      <vt:lpstr>Presentación de PowerPoint</vt:lpstr>
      <vt:lpstr>Presentación de PowerPoint</vt:lpstr>
      <vt:lpstr>LA EVALUACIÓN AUTÉNTICA CENTRADA EN EL DESEMPEÑO Díaz Barriga Frida (2005) Enseñanza situada: vínculo entre la escuela y la vida. México McGraw Hill </vt:lpstr>
      <vt:lpstr>Presentación de PowerPoint</vt:lpstr>
      <vt:lpstr>Presentación de PowerPoint</vt:lpstr>
      <vt:lpstr>VENTAJAS DE LA EVALUACIÓN AUTÉNTICA CENTRADA EN EL DESEMPEÑO</vt:lpstr>
      <vt:lpstr>Presentación de PowerPoint</vt:lpstr>
      <vt:lpstr>LAS EVIDENCIAS Dra. Magalys Ruíz Iglesias. (Junio 2008) </vt:lpstr>
      <vt:lpstr>Presentación de PowerPoint</vt:lpstr>
      <vt:lpstr>Presentación de PowerPoint</vt:lpstr>
      <vt:lpstr>EL PROCESO</vt:lpstr>
      <vt:lpstr>INSTRUMENTOS DE EVALUACIÓN POR DESEMPEÑO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evaluación Centrada en el desempeño</dc:title>
  <dc:creator>Araminda</dc:creator>
  <cp:lastModifiedBy>AUDITORIO</cp:lastModifiedBy>
  <cp:revision>74</cp:revision>
  <dcterms:created xsi:type="dcterms:W3CDTF">2016-03-08T01:11:29Z</dcterms:created>
  <dcterms:modified xsi:type="dcterms:W3CDTF">2016-03-12T19:20:52Z</dcterms:modified>
</cp:coreProperties>
</file>